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F292C-75EE-4666-9B93-EC91EFDA709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50128-3F99-4966-902C-0EE354E76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mslu.by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bibliotekar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857232"/>
            <a:ext cx="814386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 похож на бескрайний океан. Масса разнообразных ресурсов, которые появляются , меняются и исчезают. Статьи, книги, рисунки, фотографии, аудио, видео…  Кажется здесь можно найти ВСЕ.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Достаточно лишь зайти в поисковик, задать вопрос, а потом выбрать нужное…  И тут возникает масса вариантов. Иногда то, что нужно, находится сразу, а иногда несколько часов могут быть потрачены впустую.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плыть в океане, нужен навигатор. Воспользуйся им…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Электронная библиотека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Grosbook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создана и работает именно для Вас. Нами собраны и размещены тысячи электронных учебников, пособий и монографий по таким предметам и учебным дисциплинам как экономика предприятия, социология, анализ хозяйственной деятельности, страхование, PR и маркетинг, менеджмент, государственные финансы, философия, банковская деятельность, ценообразование, право, логистика, инвестиции и инновации, антикризисное управление, а также по десяткам других экономических, социальных и правовых дисциплин.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0"/>
            <a:ext cx="85010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0"/>
            <a:ext cx="8501089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000496" y="1071546"/>
            <a:ext cx="4572032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285728"/>
            <a:ext cx="4968552" cy="50006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ГУО «Средняя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общеобразовательная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школа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№3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г.Осиповичи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1214422"/>
            <a:ext cx="4143404" cy="64294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 - навигатор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0"/>
            <a:ext cx="2790825" cy="23050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4348" y="2333685"/>
            <a:ext cx="841172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e-BY" sz="2000" dirty="0">
                <a:latin typeface="Times New Roman" pitchFamily="18" charset="0"/>
                <a:cs typeface="Times New Roman" pitchFamily="18" charset="0"/>
              </a:rPr>
              <a:t>БГУ – 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bsu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be-BY" sz="2000" dirty="0">
                <a:latin typeface="Times New Roman" pitchFamily="18" charset="0"/>
                <a:cs typeface="Times New Roman" pitchFamily="18" charset="0"/>
              </a:rPr>
              <a:t>Государственный институт управления и социальных технологий БГУ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edu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be-BY" sz="2000" dirty="0" smtClean="0">
                <a:latin typeface="Times New Roman" pitchFamily="18" charset="0"/>
                <a:cs typeface="Times New Roman" pitchFamily="18" charset="0"/>
              </a:rPr>
              <a:t>Институт </a:t>
            </a:r>
            <a:r>
              <a:rPr lang="be-BY" sz="2000" dirty="0">
                <a:latin typeface="Times New Roman" pitchFamily="18" charset="0"/>
                <a:cs typeface="Times New Roman" pitchFamily="18" charset="0"/>
              </a:rPr>
              <a:t>журналистики БГУ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sbmt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be-BY" sz="2000" dirty="0">
                <a:latin typeface="Times New Roman" pitchFamily="18" charset="0"/>
                <a:cs typeface="Times New Roman" pitchFamily="18" charset="0"/>
              </a:rPr>
              <a:t>Белорусский государственный аграрный технический университет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gourn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bsu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be-BY" sz="2000" dirty="0">
                <a:latin typeface="Times New Roman" pitchFamily="18" charset="0"/>
                <a:cs typeface="Times New Roman" pitchFamily="18" charset="0"/>
              </a:rPr>
              <a:t>Белорусский государственный педагогический университет им. М.Танка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batu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edu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be-BY" sz="2000" dirty="0">
                <a:latin typeface="Times New Roman" pitchFamily="18" charset="0"/>
                <a:cs typeface="Times New Roman" pitchFamily="18" charset="0"/>
              </a:rPr>
              <a:t>Белорусский государственный технологический университет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bspu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unibel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be-BY" sz="2000" dirty="0">
                <a:latin typeface="Times New Roman" pitchFamily="18" charset="0"/>
                <a:cs typeface="Times New Roman" pitchFamily="18" charset="0"/>
              </a:rPr>
              <a:t>Белорусский государственный университет информатики и </a:t>
            </a:r>
            <a:endParaRPr lang="be-BY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be-BY" sz="2000" dirty="0" smtClean="0">
                <a:latin typeface="Times New Roman" pitchFamily="18" charset="0"/>
                <a:cs typeface="Times New Roman" pitchFamily="18" charset="0"/>
              </a:rPr>
              <a:t>радиоэлектроники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bstu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unibel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8" name="Рисунок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85728"/>
            <a:ext cx="8043890" cy="58404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Белорусский государственный университет физической культуры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sport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edu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Белорусский государственный экономический университет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bseu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Белорусский национальный технический университет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bntu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Высший государственный колледж связи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vks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belpak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Международный государственный экологический университет им. Сахарова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iseu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Минский государственный высший радиотехнический колледж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unibel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Минский государственный лингвистический университет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mslu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by</a:t>
            </a: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ГУО «Гимназия г.Осиповичи» –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Детский правовой сайт –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Республиканский институт контроля знаний –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Библиотекарь.Ру</a:t>
            </a:r>
            <a:r>
              <a:rPr lang="ru-RU" dirty="0" smtClean="0"/>
              <a:t> (Библиотекарь Точка </a:t>
            </a:r>
            <a:r>
              <a:rPr lang="ru-RU" dirty="0" err="1" smtClean="0"/>
              <a:t>Ру</a:t>
            </a:r>
            <a:r>
              <a:rPr lang="ru-RU" dirty="0" smtClean="0"/>
              <a:t>) - электронная библиотека нехудожественной литературы по русской и мировой истории, искусству, культуре, прикладным наукам. Книги, периодика, графика, справочная и техническая литература для учащихся средних и высших учебных заведений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00FF"/>
                </a:solidFill>
                <a:hlinkClick r:id="rId2"/>
              </a:rPr>
              <a:t>http://bibliotekar.ru/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ru-RU" dirty="0" smtClean="0">
                <a:solidFill>
                  <a:srgbClr val="0000FF"/>
                </a:solidFill>
              </a:rPr>
              <a:t>Серия электронных альбомов "Жизнь и творчество великих художников". В альбомах содержится около 1.000 цифровых репродукций – все самые известные картины самых известных художников. …«Подсолнухи» Ван </a:t>
            </a:r>
            <a:r>
              <a:rPr lang="ru-RU" dirty="0" err="1" smtClean="0">
                <a:solidFill>
                  <a:srgbClr val="0000FF"/>
                </a:solidFill>
              </a:rPr>
              <a:t>Гога</a:t>
            </a:r>
            <a:r>
              <a:rPr lang="ru-RU" dirty="0" smtClean="0">
                <a:solidFill>
                  <a:srgbClr val="0000FF"/>
                </a:solidFill>
              </a:rPr>
              <a:t>, Мадонны Рафаэля, пейзажи Левитана и Поленова, туманные английские акварели и </a:t>
            </a:r>
            <a:r>
              <a:rPr lang="ru-RU" dirty="0" err="1" smtClean="0">
                <a:solidFill>
                  <a:srgbClr val="0000FF"/>
                </a:solidFill>
              </a:rPr>
              <a:t>отточенность</a:t>
            </a:r>
            <a:r>
              <a:rPr lang="ru-RU" dirty="0" smtClean="0">
                <a:solidFill>
                  <a:srgbClr val="0000FF"/>
                </a:solidFill>
              </a:rPr>
              <a:t> линий японских гравюр, сказочные образы Васнецова и фрески Сикстинской капеллы… Все мировые шедевры на вашем компьютере! 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читать дальше&gt;&gt;&gt;&gt;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285728"/>
            <a:ext cx="8036745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0"/>
            <a:ext cx="85010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 smtClean="0"/>
              <a:t>Рады приветствовать вас! </a:t>
            </a:r>
          </a:p>
          <a:p>
            <a:r>
              <a:rPr lang="ru-RU" dirty="0" smtClean="0"/>
              <a:t>Вы находитесь в первой открытой электронной библиотеке </a:t>
            </a:r>
            <a:r>
              <a:rPr lang="ru-RU" dirty="0" err="1" smtClean="0"/>
              <a:t>Библиотека.ЦЦ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Электронная библиотека имеет книжный фонд с более 120 000 произведений. Это делает </a:t>
            </a:r>
            <a:r>
              <a:rPr lang="ru-RU" dirty="0" err="1" smtClean="0"/>
              <a:t>Библиотеку.цц</a:t>
            </a:r>
            <a:r>
              <a:rPr lang="ru-RU" dirty="0" smtClean="0"/>
              <a:t> крупнейшей бесплатной электронной библиотекой. Ежедневно библиотечный фонд пополняется на 500 - 1000 новых произведений.  </a:t>
            </a:r>
          </a:p>
          <a:p>
            <a:r>
              <a:rPr lang="ru-RU" dirty="0" smtClean="0"/>
              <a:t>Электронная библиотека собрала под своим сводом издания самых различных жанров:</a:t>
            </a:r>
          </a:p>
          <a:p>
            <a:r>
              <a:rPr lang="ru-RU" dirty="0" smtClean="0"/>
              <a:t>- Художественная литература</a:t>
            </a:r>
          </a:p>
          <a:p>
            <a:r>
              <a:rPr lang="ru-RU" dirty="0" smtClean="0"/>
              <a:t>- Гуманитарные науки</a:t>
            </a:r>
          </a:p>
          <a:p>
            <a:r>
              <a:rPr lang="ru-RU" dirty="0" smtClean="0"/>
              <a:t>- Точные, естественные и инженерные науки</a:t>
            </a:r>
          </a:p>
          <a:p>
            <a:r>
              <a:rPr lang="ru-RU" dirty="0" smtClean="0"/>
              <a:t>- Медицина</a:t>
            </a:r>
          </a:p>
          <a:p>
            <a:r>
              <a:rPr lang="ru-RU" dirty="0" smtClean="0"/>
              <a:t>- Компьютерная литература</a:t>
            </a:r>
          </a:p>
          <a:p>
            <a:r>
              <a:rPr lang="ru-RU" dirty="0" smtClean="0"/>
              <a:t>- Коллекционирование, увлечения и хобби</a:t>
            </a:r>
          </a:p>
          <a:p>
            <a:r>
              <a:rPr lang="ru-RU" dirty="0" smtClean="0"/>
              <a:t>- Обучение иностранным языкам</a:t>
            </a:r>
          </a:p>
          <a:p>
            <a:r>
              <a:rPr lang="ru-RU" dirty="0" smtClean="0"/>
              <a:t>- Словари, справочники и энциклопедии</a:t>
            </a:r>
          </a:p>
          <a:p>
            <a:r>
              <a:rPr lang="ru-RU" dirty="0" smtClean="0"/>
              <a:t>- Аудиокниги</a:t>
            </a:r>
          </a:p>
          <a:p>
            <a:r>
              <a:rPr lang="ru-RU" dirty="0" smtClean="0"/>
              <a:t>- Нотный архив</a:t>
            </a:r>
          </a:p>
          <a:p>
            <a:r>
              <a:rPr lang="ru-RU" dirty="0" smtClean="0"/>
              <a:t>- Видеоархив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Аудиоархив</a:t>
            </a:r>
            <a:endParaRPr lang="ru-RU" dirty="0" smtClean="0"/>
          </a:p>
          <a:p>
            <a:r>
              <a:rPr lang="ru-RU" dirty="0" smtClean="0"/>
              <a:t>- Картинная галерея</a:t>
            </a:r>
          </a:p>
          <a:p>
            <a:r>
              <a:rPr lang="ru-RU" dirty="0" smtClean="0"/>
              <a:t>- ГДЗ</a:t>
            </a:r>
          </a:p>
          <a:p>
            <a:r>
              <a:rPr lang="ru-RU" dirty="0" smtClean="0"/>
              <a:t>Смело участвуйте в обсуждении произведений. Ведите дискуссии и защищайте своё мнение, пользуясь </a:t>
            </a:r>
            <a:r>
              <a:rPr lang="ru-RU" dirty="0" err="1" smtClean="0"/>
              <a:t>форумной</a:t>
            </a:r>
            <a:r>
              <a:rPr lang="ru-RU" dirty="0" smtClean="0"/>
              <a:t> организацией электронной библиотеки.</a:t>
            </a:r>
          </a:p>
          <a:p>
            <a:r>
              <a:rPr lang="ru-RU" dirty="0" smtClean="0"/>
              <a:t>Слушайте аудиокниги, музыку. Смотрите видео. Изучайте ноты. Все вместе в одной электронной библиотеке.</a:t>
            </a:r>
          </a:p>
          <a:p>
            <a:r>
              <a:rPr lang="ru-RU" dirty="0" smtClean="0"/>
              <a:t>Отдельный раздел электронных книг выделен под ГДЗ: готовые домашние задания.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0"/>
            <a:ext cx="85010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9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616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ГУО «Средняя общеобразовательная  школа №3 г.Осиповичи»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ГУО «Гимназия г.Осиповичи»</dc:title>
  <dc:creator>Admin</dc:creator>
  <cp:lastModifiedBy>Admin</cp:lastModifiedBy>
  <cp:revision>16</cp:revision>
  <dcterms:created xsi:type="dcterms:W3CDTF">2011-03-17T08:26:14Z</dcterms:created>
  <dcterms:modified xsi:type="dcterms:W3CDTF">2013-12-05T10:07:02Z</dcterms:modified>
</cp:coreProperties>
</file>