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76" r:id="rId4"/>
    <p:sldId id="258" r:id="rId5"/>
    <p:sldId id="277" r:id="rId6"/>
    <p:sldId id="278" r:id="rId7"/>
    <p:sldId id="279" r:id="rId8"/>
    <p:sldId id="283" r:id="rId9"/>
    <p:sldId id="284" r:id="rId10"/>
    <p:sldId id="280" r:id="rId11"/>
    <p:sldId id="302" r:id="rId12"/>
    <p:sldId id="310" r:id="rId13"/>
    <p:sldId id="286" r:id="rId14"/>
    <p:sldId id="303" r:id="rId15"/>
    <p:sldId id="290" r:id="rId16"/>
    <p:sldId id="293" r:id="rId17"/>
    <p:sldId id="294" r:id="rId18"/>
    <p:sldId id="295" r:id="rId19"/>
    <p:sldId id="304" r:id="rId20"/>
    <p:sldId id="296" r:id="rId21"/>
    <p:sldId id="297" r:id="rId22"/>
    <p:sldId id="299" r:id="rId23"/>
    <p:sldId id="301" r:id="rId24"/>
    <p:sldId id="308" r:id="rId25"/>
    <p:sldId id="261" r:id="rId26"/>
    <p:sldId id="307" r:id="rId27"/>
    <p:sldId id="309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21DF72-3BCE-4788-8876-6E916F3A45AB}" type="presOf" srcId="{8FDD254B-A7A3-4B97-9FBB-6289B1A1C2D8}" destId="{F714F26A-66E6-47A5-BA72-4D05BE71D5ED}" srcOrd="0" destOrd="0" presId="urn:microsoft.com/office/officeart/2005/8/layout/venn3"/>
    <dgm:cxn modelId="{04655404-E9D6-40B8-B00F-2BD60672F050}" type="presOf" srcId="{EF3DA76C-D868-4446-A08E-A80CAB3A147C}" destId="{71C6594F-E037-4259-BCD1-AAD3B842C68C}" srcOrd="0" destOrd="0" presId="urn:microsoft.com/office/officeart/2005/8/layout/venn3"/>
    <dgm:cxn modelId="{C96B68FC-1C43-40FF-BDE4-A6CA621FB7C3}" type="presOf" srcId="{9E53B189-0707-4064-9012-2711E3FFAF51}" destId="{5E98A81F-6172-48FF-A315-DC20E1D6D860}" srcOrd="0" destOrd="0" presId="urn:microsoft.com/office/officeart/2005/8/layout/venn3"/>
    <dgm:cxn modelId="{D36F6C96-054D-4408-8C4E-0A5740912ADE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67DC97F-0C61-4657-831E-27229CC73E53}" type="presOf" srcId="{66612BEF-459C-4E4F-BD0C-352D325DEF40}" destId="{446CA65D-CB69-46F3-B3D9-11BB3C3F4571}" srcOrd="0" destOrd="0" presId="urn:microsoft.com/office/officeart/2005/8/layout/venn3"/>
    <dgm:cxn modelId="{3231EEF3-1358-4AB3-98E0-A5F3FB02E4FF}" type="presParOf" srcId="{446CA65D-CB69-46F3-B3D9-11BB3C3F4571}" destId="{5E98A81F-6172-48FF-A315-DC20E1D6D860}" srcOrd="0" destOrd="0" presId="urn:microsoft.com/office/officeart/2005/8/layout/venn3"/>
    <dgm:cxn modelId="{D15CFEE5-8D8D-45F7-AB2D-078795D6756F}" type="presParOf" srcId="{446CA65D-CB69-46F3-B3D9-11BB3C3F4571}" destId="{233A0F06-B176-4222-B794-F8A2ACEF7896}" srcOrd="1" destOrd="0" presId="urn:microsoft.com/office/officeart/2005/8/layout/venn3"/>
    <dgm:cxn modelId="{C1E2B4B6-BD10-4F2E-BC0E-AF561555BF6C}" type="presParOf" srcId="{446CA65D-CB69-46F3-B3D9-11BB3C3F4571}" destId="{F714F26A-66E6-47A5-BA72-4D05BE71D5ED}" srcOrd="2" destOrd="0" presId="urn:microsoft.com/office/officeart/2005/8/layout/venn3"/>
    <dgm:cxn modelId="{9861A11F-2A59-4A23-9908-30D3FB973C44}" type="presParOf" srcId="{446CA65D-CB69-46F3-B3D9-11BB3C3F4571}" destId="{C1BB16E1-7DA5-48EB-B3D7-8BC424EC9F8B}" srcOrd="3" destOrd="0" presId="urn:microsoft.com/office/officeart/2005/8/layout/venn3"/>
    <dgm:cxn modelId="{F8532B31-ED2F-49AD-82AF-FD76A242AC63}" type="presParOf" srcId="{446CA65D-CB69-46F3-B3D9-11BB3C3F4571}" destId="{71C6594F-E037-4259-BCD1-AAD3B842C68C}" srcOrd="4" destOrd="0" presId="urn:microsoft.com/office/officeart/2005/8/layout/venn3"/>
    <dgm:cxn modelId="{44468CDA-1737-47B8-B242-8D7D4395C1A7}" type="presParOf" srcId="{446CA65D-CB69-46F3-B3D9-11BB3C3F4571}" destId="{DEE0814D-27E9-4EA5-92C4-69241B91B41B}" srcOrd="5" destOrd="0" presId="urn:microsoft.com/office/officeart/2005/8/layout/venn3"/>
    <dgm:cxn modelId="{1C1364C0-F0C0-475C-90F3-2F6BD5B5B049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 custLinFactNeighborX="-510" custLinFactNeighborY="39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 custLinFactNeighborX="-16414" custLinFactNeighborY="39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 custLinFactNeighborX="-4883" custLinFactNeighborY="39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 custLinFactNeighborX="-20787" custLinFactNeighborY="39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05D4F1-A6A5-443E-B4C1-3D22B99CBFA1}" type="presOf" srcId="{9B28D258-7D84-4D3E-A4D6-4DC2CAD20B9A}" destId="{218F0263-153A-4B8C-B3FB-8AB83B00CF86}" srcOrd="0" destOrd="0" presId="urn:microsoft.com/office/officeart/2005/8/layout/venn3"/>
    <dgm:cxn modelId="{D956B505-7E19-4198-8D58-62F52726226E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F3ECA4C3-3433-4541-9FC4-536DB8255F86}" type="presOf" srcId="{3C3D1718-21F3-40E3-8073-40B31DB53FAD}" destId="{F9C5F6B0-4D31-493A-9460-1EC566C3BB84}" srcOrd="0" destOrd="0" presId="urn:microsoft.com/office/officeart/2005/8/layout/venn3"/>
    <dgm:cxn modelId="{FF3500C7-DC48-4C15-890D-B6516C8FB0C6}" type="presOf" srcId="{55503469-2CDB-46B9-B6CD-6814AE157330}" destId="{6FC185DC-2AFF-4C48-ABA6-A267AA6D91B6}" srcOrd="0" destOrd="0" presId="urn:microsoft.com/office/officeart/2005/8/layout/venn3"/>
    <dgm:cxn modelId="{38A0B76C-5242-4C20-8E6F-64CAF487F7DB}" type="presOf" srcId="{CD68ACB4-957B-40B2-9AB7-BA3A4F59C6F2}" destId="{6EF1AF08-9334-480F-9092-2F9E329DD69C}" srcOrd="0" destOrd="0" presId="urn:microsoft.com/office/officeart/2005/8/layout/venn3"/>
    <dgm:cxn modelId="{7F2E0D0F-1671-4210-A09E-634AEA42B187}" type="presParOf" srcId="{F0D1C6A0-6AE3-4478-BCA0-1963AF8130D5}" destId="{F9C5F6B0-4D31-493A-9460-1EC566C3BB84}" srcOrd="0" destOrd="0" presId="urn:microsoft.com/office/officeart/2005/8/layout/venn3"/>
    <dgm:cxn modelId="{AFB1ED77-980B-465B-9E28-36E0A3F94DDE}" type="presParOf" srcId="{F0D1C6A0-6AE3-4478-BCA0-1963AF8130D5}" destId="{B842DF3E-E78D-462F-A5CC-E16C67B01821}" srcOrd="1" destOrd="0" presId="urn:microsoft.com/office/officeart/2005/8/layout/venn3"/>
    <dgm:cxn modelId="{FF01D841-B72A-4684-B187-64E240BC97A1}" type="presParOf" srcId="{F0D1C6A0-6AE3-4478-BCA0-1963AF8130D5}" destId="{6EF1AF08-9334-480F-9092-2F9E329DD69C}" srcOrd="2" destOrd="0" presId="urn:microsoft.com/office/officeart/2005/8/layout/venn3"/>
    <dgm:cxn modelId="{8EACAB5E-3F9E-4B13-BFEC-D210901C316E}" type="presParOf" srcId="{F0D1C6A0-6AE3-4478-BCA0-1963AF8130D5}" destId="{B4C4B1EE-0694-4A8B-ADE2-6079FF95B405}" srcOrd="3" destOrd="0" presId="urn:microsoft.com/office/officeart/2005/8/layout/venn3"/>
    <dgm:cxn modelId="{2ABD342C-16E9-4626-B505-B85EC87BB864}" type="presParOf" srcId="{F0D1C6A0-6AE3-4478-BCA0-1963AF8130D5}" destId="{6FC185DC-2AFF-4C48-ABA6-A267AA6D91B6}" srcOrd="4" destOrd="0" presId="urn:microsoft.com/office/officeart/2005/8/layout/venn3"/>
    <dgm:cxn modelId="{ED03E05D-242A-4815-BF35-2427574B8F31}" type="presParOf" srcId="{F0D1C6A0-6AE3-4478-BCA0-1963AF8130D5}" destId="{8F737D8B-7FC9-4805-BF3E-0815E46E311C}" srcOrd="5" destOrd="0" presId="urn:microsoft.com/office/officeart/2005/8/layout/venn3"/>
    <dgm:cxn modelId="{1D1C5C62-B2C3-4BB4-9739-41F3BCB7294F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0" y="1428762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0" y="1428762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00101" y="1428762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00101" y="1428762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71670" y="1428762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71670" y="1428762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071802" y="1428762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071802" y="1428762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0A1DF-49E5-475B-B0E6-B72BE8D38DA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1DFA8-D06C-4581-BB90-9BACA6ABD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1A0D9-D9DA-4AC6-B24D-5BCC09CD3561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340C-E625-4FC2-9EDF-3AE764B89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4D708-2188-46F8-82CA-78BF71CF0D6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9F4E2D-D8A1-4670-91E3-9EF694E26CF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F10513-8B75-4EE6-9657-6B64B5B97AF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16D8F8-D66E-44D0-BA1D-E6FF6258A83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CB4AAF-1077-48AF-AE5C-ED9EAA67F9C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2340C-E625-4FC2-9EDF-3AE764B89AE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0358-3914-4B8A-A3C2-DB0B99DF708D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4478-1CCE-4D3C-8FF0-BF293FB4496E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7C81-AD10-49DE-80F5-6AE64C7BF91A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835E-9040-419C-9732-02A68A815335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D88D-161C-4C47-BA1D-8563861164C8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68E96-9BF3-4220-B0FC-C2CAC157514A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DA9D-7BDE-453F-B5E1-B8DFA798251E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62EA-A5D2-41B4-8367-5691D95A79DF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FEEC-53AA-47B9-BFAA-FA6E752AFBF0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AF22-99C3-4C2E-BCF6-7DAD53E33959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0CC8-FFA3-4142-B9CF-057B3C135406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A41765-A4C9-44EE-A101-6FFF129B366A}" type="datetime1">
              <a:rPr lang="ru-RU" smtClean="0"/>
              <a:pPr/>
              <a:t>21.02.2011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3E11D6-3B7A-4CFF-B131-79BCE8EA29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M:\&#1059;&#1088;&#1086;&#1082;&#1080;%20&#1076;&#1083;&#1103;%20&#1089;&#1072;&#1081;&#1090;&#1072;\&#1057;&#1074;&#1080;&#1085;&#1090;&#1080;&#1083;&#1086;&#1074;&#1072;%20&#1053;.%20&#1042;\kvaka-zadavaka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34.gif"/><Relationship Id="rId7" Type="http://schemas.openxmlformats.org/officeDocument/2006/relationships/image" Target="../media/image3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microsoft.com/office/2007/relationships/diagramDrawing" Target="../diagrams/drawing2.xml"/><Relationship Id="rId3" Type="http://schemas.openxmlformats.org/officeDocument/2006/relationships/image" Target="../media/image52.jpeg"/><Relationship Id="rId7" Type="http://schemas.openxmlformats.org/officeDocument/2006/relationships/diagramColors" Target="../diagrams/colors1.xml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Colors" Target="../diagrams/colors2.xml"/><Relationship Id="rId5" Type="http://schemas.openxmlformats.org/officeDocument/2006/relationships/diagramLayout" Target="../diagrams/layout1.xml"/><Relationship Id="rId10" Type="http://schemas.openxmlformats.org/officeDocument/2006/relationships/diagramQuickStyle" Target="../diagrams/quickStyle2.xml"/><Relationship Id="rId4" Type="http://schemas.openxmlformats.org/officeDocument/2006/relationships/diagramData" Target="../diagrams/data1.xml"/><Relationship Id="rId9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M:\&#1059;&#1088;&#1086;&#1082;&#1080;%20&#1076;&#1083;&#1103;%20&#1089;&#1072;&#1081;&#1090;&#1072;\&#1057;&#1074;&#1080;&#1085;&#1090;&#1080;&#1083;&#1086;&#1074;&#1072;%20&#1053;.%20&#1042;\031%20Jessica%20Jay%20-%20Casablanca.mp3" TargetMode="External"/><Relationship Id="rId6" Type="http://schemas.openxmlformats.org/officeDocument/2006/relationships/image" Target="../media/image55.gif"/><Relationship Id="rId5" Type="http://schemas.openxmlformats.org/officeDocument/2006/relationships/image" Target="../media/image54.gif"/><Relationship Id="rId10" Type="http://schemas.openxmlformats.org/officeDocument/2006/relationships/image" Target="../media/image24.png"/><Relationship Id="rId4" Type="http://schemas.openxmlformats.org/officeDocument/2006/relationships/image" Target="../media/image53.gif"/><Relationship Id="rId9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57290" y="2643182"/>
            <a:ext cx="6943725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Человек и мир</a:t>
            </a:r>
            <a:endParaRPr lang="ru-RU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Picture 2" descr="Картинка 101 из 427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357298"/>
            <a:ext cx="3298177" cy="409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 dirty="0" err="1" smtClean="0"/>
              <a:t>Свинтилова</a:t>
            </a:r>
            <a:r>
              <a:rPr lang="ru-RU" sz="1400" dirty="0" smtClean="0"/>
              <a:t> Н. В.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1 из 20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928670"/>
            <a:ext cx="3791949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072188" y="214313"/>
            <a:ext cx="292893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1 из 20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928670"/>
            <a:ext cx="3898821" cy="452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babkraь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69445">
            <a:off x="6194052" y="669517"/>
            <a:ext cx="2223513" cy="338294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158" y="1600200"/>
            <a:ext cx="4500594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Расчёсывать волосы</a:t>
            </a:r>
          </a:p>
          <a:p>
            <a:pPr>
              <a:buNone/>
            </a:pPr>
            <a:endParaRPr lang="ru-RU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Стричь ногти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11" descr="P110088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1500174"/>
            <a:ext cx="2357454" cy="478302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8" name="Picture 7" descr="нож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4000504"/>
            <a:ext cx="3155596" cy="2139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4" descr="backgrounds_0004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1486"/>
            <a:ext cx="914400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Свинтилова Н. В.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150-09B6-4590-8BB8-F55003BAFE1D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" name="Picture 18" descr="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42898"/>
            <a:ext cx="4000496" cy="560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8" descr="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0"/>
            <a:ext cx="3857652" cy="540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лягуш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214422"/>
            <a:ext cx="3571900" cy="500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vaka-zadava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429652" y="6072206"/>
            <a:ext cx="304800" cy="304800"/>
          </a:xfrm>
          <a:prstGeom prst="rect">
            <a:avLst/>
          </a:prstGeom>
        </p:spPr>
      </p:pic>
      <p:pic>
        <p:nvPicPr>
          <p:cNvPr id="14" name="Picture 18" descr="лягушка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3000" contrast="100000"/>
          </a:blip>
          <a:srcRect/>
          <a:stretch>
            <a:fillRect/>
          </a:stretch>
        </p:blipFill>
        <p:spPr bwMode="auto">
          <a:xfrm>
            <a:off x="-14859136" y="5857892"/>
            <a:ext cx="2428892" cy="387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1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0.10851 -0.28353 C 0.19965 -0.26942 0.46267 -0.27127 0.50521 -0.27104 C 0.5283 -0.25902 0.55885 -0.25347 0.58629 -0.24861 C 0.63872 -0.2278 0.65938 -0.24005 0.74375 -0.2389 C 0.82483 -0.24306 0.91094 -0.23867 0.98854 -0.25624 C 1.10781 -0.25532 1.22726 -0.25231 1.34635 -0.2537 C 1.41163 -0.25439 1.45504 -0.27151 1.51684 -0.27844 C 1.54236 -0.28839 1.56493 -0.28862 1.59427 -0.2907 C 1.7 -0.27451 1.60417 -0.28399 1.84462 -0.28099 C 1.89306 -0.25624 1.90712 -0.26341 1.98021 -0.26341 " pathEditMode="relative" rAng="0" ptsTypes="fffffffffA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6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714875" y="273050"/>
            <a:ext cx="4429125" cy="585311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Comic Sans MS" pitchFamily="66" charset="0"/>
              </a:rPr>
              <a:t>Чистая вода – </a:t>
            </a:r>
          </a:p>
          <a:p>
            <a:pPr>
              <a:buNone/>
            </a:pPr>
            <a:endParaRPr lang="ru-RU" sz="4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Comic Sans MS" pitchFamily="66" charset="0"/>
              </a:rPr>
              <a:t>для болезни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Comic Sans MS" pitchFamily="66" charset="0"/>
              </a:rPr>
              <a:t>беда</a:t>
            </a:r>
            <a:endParaRPr lang="ru-RU" sz="4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6" name="Picture 2" descr="Картинка 101 из 427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928670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214422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643313" y="2332038"/>
            <a:ext cx="5500687" cy="452596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Уход за зубами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4" descr="Картинка 344 из 1009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928934"/>
            <a:ext cx="2214578" cy="251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171 из 1688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1333908"/>
            <a:ext cx="1857388" cy="216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овая папка (4)\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714356"/>
            <a:ext cx="3500462" cy="2621514"/>
          </a:xfrm>
          <a:prstGeom prst="rect">
            <a:avLst/>
          </a:prstGeom>
          <a:noFill/>
        </p:spPr>
      </p:pic>
      <p:pic>
        <p:nvPicPr>
          <p:cNvPr id="3" name="Picture 2" descr="H:\Новая папка (4)\teet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000240"/>
            <a:ext cx="3324220" cy="2763669"/>
          </a:xfrm>
          <a:prstGeom prst="rect">
            <a:avLst/>
          </a:prstGeom>
          <a:noFill/>
        </p:spPr>
      </p:pic>
      <p:pic>
        <p:nvPicPr>
          <p:cNvPr id="4" name="Picture 5" descr="molochnie-zubi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3429000"/>
            <a:ext cx="33575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8"/>
            <a:ext cx="58579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Костяная спинка,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Жесткая щетинка,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С мятной пастой дружит,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Нам усердно служит.</a:t>
            </a:r>
          </a:p>
        </p:txBody>
      </p:sp>
      <p:pic>
        <p:nvPicPr>
          <p:cNvPr id="39938" name="Picture 2" descr="Картинка 21 из 185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357438"/>
            <a:ext cx="5451475" cy="450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01 из 427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28604"/>
            <a:ext cx="2522506" cy="313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0" descr="у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571744"/>
            <a:ext cx="3604853" cy="342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8" descr="putesh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143116"/>
            <a:ext cx="2428892" cy="44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100388" y="274638"/>
            <a:ext cx="6043612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 чистить зубы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EMP.MICROSOF-B25F9A.003\Мои документы\Мои рисунки\clip_image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2492324" cy="2806889"/>
          </a:xfrm>
          <a:prstGeom prst="rect">
            <a:avLst/>
          </a:prstGeom>
          <a:noFill/>
        </p:spPr>
      </p:pic>
      <p:pic>
        <p:nvPicPr>
          <p:cNvPr id="1027" name="Picture 3" descr="C:\Documents and Settings\TEMP.MICROSOF-B25F9A.003\Мои документы\Мои рисунки\ag555555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28604"/>
            <a:ext cx="2451274" cy="2786082"/>
          </a:xfrm>
          <a:prstGeom prst="rect">
            <a:avLst/>
          </a:prstGeom>
          <a:noFill/>
        </p:spPr>
      </p:pic>
      <p:pic>
        <p:nvPicPr>
          <p:cNvPr id="1028" name="Picture 4" descr="C:\Documents and Settings\TEMP.MICROSOF-B25F9A.003\Мои документы\Мои рисунки\clip_imag0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510194"/>
            <a:ext cx="2489790" cy="2829859"/>
          </a:xfrm>
          <a:prstGeom prst="rect">
            <a:avLst/>
          </a:prstGeom>
          <a:noFill/>
        </p:spPr>
      </p:pic>
      <p:pic>
        <p:nvPicPr>
          <p:cNvPr id="1029" name="Picture 5" descr="C:\Documents and Settings\TEMP.MICROSOF-B25F9A.003\Мои документы\Мои рисунки\clie00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500438"/>
            <a:ext cx="2571768" cy="2869944"/>
          </a:xfrm>
          <a:prstGeom prst="rect">
            <a:avLst/>
          </a:prstGeom>
          <a:noFill/>
        </p:spPr>
      </p:pic>
      <p:pic>
        <p:nvPicPr>
          <p:cNvPr id="1030" name="Picture 6" descr="C:\Documents and Settings\TEMP.MICROSOF-B25F9A.003\Мои документы\Мои рисунки\e00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500438"/>
            <a:ext cx="2500330" cy="2829642"/>
          </a:xfrm>
          <a:prstGeom prst="rect">
            <a:avLst/>
          </a:prstGeom>
          <a:noFill/>
        </p:spPr>
      </p:pic>
      <p:pic>
        <p:nvPicPr>
          <p:cNvPr id="1031" name="Picture 7" descr="C:\Documents and Settings\TEMP.MICROSOF-B25F9A.003\Мои документы\Мои рисунки\ag0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428604"/>
            <a:ext cx="2472497" cy="2786082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user posted imag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7166"/>
            <a:ext cx="4073285" cy="327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4294967295"/>
          </p:nvPr>
        </p:nvSpPr>
        <p:spPr>
          <a:xfrm>
            <a:off x="3500438" y="1500188"/>
            <a:ext cx="5643562" cy="1317625"/>
          </a:xfrm>
        </p:spPr>
        <p:txBody>
          <a:bodyPr>
            <a:noAutofit/>
          </a:bodyPr>
          <a:lstStyle/>
          <a:p>
            <a:pPr lvl="4"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Comic Sans MS" pitchFamily="66" charset="0"/>
              </a:rPr>
              <a:t>Тема урока</a:t>
            </a:r>
            <a:endParaRPr lang="ru-RU" sz="4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42875" y="3886200"/>
            <a:ext cx="9001125" cy="2400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  Правила </a:t>
            </a:r>
            <a:r>
              <a:rPr lang="ru-RU" sz="4800" b="1" dirty="0">
                <a:solidFill>
                  <a:srgbClr val="FF0000"/>
                </a:solidFill>
                <a:latin typeface="Comic Sans MS" pitchFamily="66" charset="0"/>
              </a:rPr>
              <a:t>личной гигиены. </a:t>
            </a: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      Уход за зубами</a:t>
            </a:r>
            <a:r>
              <a:rPr lang="ru-RU" sz="4800" b="1" dirty="0">
                <a:solidFill>
                  <a:srgbClr val="FF0000"/>
                </a:solidFill>
                <a:latin typeface="Comic Sans MS" pitchFamily="66" charset="0"/>
              </a:rPr>
              <a:t>, ногтями и волосами</a:t>
            </a:r>
            <a:endParaRPr lang="ru-RU" sz="4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2c887bd95f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2663825" cy="2122487"/>
          </a:xfrm>
          <a:prstGeom prst="rect">
            <a:avLst/>
          </a:prstGeom>
          <a:noFill/>
        </p:spPr>
      </p:pic>
      <p:pic>
        <p:nvPicPr>
          <p:cNvPr id="5" name="Picture 5" descr="9622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736"/>
            <a:ext cx="2500330" cy="1720399"/>
          </a:xfrm>
          <a:prstGeom prst="rect">
            <a:avLst/>
          </a:prstGeom>
          <a:noFill/>
        </p:spPr>
      </p:pic>
      <p:pic>
        <p:nvPicPr>
          <p:cNvPr id="8" name="Picture 10" descr="00649f98588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1214422"/>
            <a:ext cx="2571768" cy="2757199"/>
          </a:xfrm>
          <a:prstGeom prst="rect">
            <a:avLst/>
          </a:prstGeom>
          <a:noFill/>
        </p:spPr>
      </p:pic>
      <p:pic>
        <p:nvPicPr>
          <p:cNvPr id="11" name="Picture 4" descr="Картинка 252 из 17817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214686"/>
            <a:ext cx="2845011" cy="153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107153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Полезные продукты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" name="Picture 16" descr="молоко яйц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4000504"/>
            <a:ext cx="2786082" cy="2408547"/>
          </a:xfrm>
          <a:prstGeom prst="rect">
            <a:avLst/>
          </a:prstGeom>
          <a:noFill/>
        </p:spPr>
      </p:pic>
      <p:pic>
        <p:nvPicPr>
          <p:cNvPr id="15" name="Picture 6" descr="3a5f4974efa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2066" y="4000504"/>
            <a:ext cx="3500462" cy="2121117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ec28e497e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6"/>
            <a:ext cx="3095625" cy="2725737"/>
          </a:xfrm>
          <a:prstGeom prst="rect">
            <a:avLst/>
          </a:prstGeom>
          <a:noFill/>
        </p:spPr>
      </p:pic>
      <p:pic>
        <p:nvPicPr>
          <p:cNvPr id="3" name="Picture 7" descr="3b69aed757d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14752"/>
            <a:ext cx="3500462" cy="2191673"/>
          </a:xfrm>
          <a:prstGeom prst="rect">
            <a:avLst/>
          </a:prstGeom>
          <a:noFill/>
        </p:spPr>
      </p:pic>
      <p:pic>
        <p:nvPicPr>
          <p:cNvPr id="6" name="Picture 10" descr="eda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071942"/>
            <a:ext cx="2389145" cy="1822452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1285852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Вредные продукты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7" name="Picture 57" descr="babkr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071546"/>
            <a:ext cx="3314402" cy="2878152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928670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Картинка 171 из 168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785926"/>
            <a:ext cx="2428892" cy="283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Картинка 3 из 2533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1000108"/>
            <a:ext cx="4373026" cy="398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Стоматолог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1" name="Picture 4" descr="Картинка 344 из 1009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286256"/>
            <a:ext cx="1554384" cy="176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928670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Картинка 171 из 168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785926"/>
            <a:ext cx="2428892" cy="283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000100" y="2143116"/>
            <a:ext cx="6986614" cy="136366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/>
                <a:latin typeface="Comic Sans MS" pitchFamily="66" charset="0"/>
              </a:rPr>
              <a:t>Я узнал, что…</a:t>
            </a:r>
            <a:endParaRPr lang="ru-RU" sz="6000" b="1" dirty="0"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Правила личной гигиены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00500" y="1571625"/>
            <a:ext cx="5143500" cy="45259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j-lt"/>
              </a:rPr>
              <a:t>Умываться   утром и вечером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+mj-lt"/>
              </a:rPr>
              <a:t> Чистить зубы  2 раза в день</a:t>
            </a:r>
          </a:p>
          <a:p>
            <a:r>
              <a:rPr lang="ru-RU" sz="3200" b="1" dirty="0" smtClean="0">
                <a:latin typeface="+mj-lt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</a:rPr>
              <a:t>Ежедневно  расчёсывать  волосы</a:t>
            </a:r>
          </a:p>
          <a:p>
            <a:r>
              <a:rPr lang="ru-RU" sz="3200" b="1" dirty="0" smtClean="0">
                <a:solidFill>
                  <a:srgbClr val="006600"/>
                </a:solidFill>
                <a:latin typeface="+mj-lt"/>
              </a:rPr>
              <a:t> Стричь вовремя   ногти</a:t>
            </a:r>
            <a:endParaRPr lang="ru-RU" sz="3200" b="1" dirty="0">
              <a:solidFill>
                <a:srgbClr val="006600"/>
              </a:solidFill>
              <a:latin typeface="+mj-lt"/>
            </a:endParaRPr>
          </a:p>
        </p:txBody>
      </p:sp>
      <p:pic>
        <p:nvPicPr>
          <p:cNvPr id="5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71612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643438" y="785813"/>
            <a:ext cx="4500562" cy="4286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Я буду…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Я не буду…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071546"/>
            <a:ext cx="3500462" cy="434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101 из 427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1480"/>
            <a:ext cx="3071834" cy="381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357158" y="250030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24" y="2786058"/>
          <a:ext cx="4429156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мульт капли"/>
          <p:cNvPicPr>
            <a:picLocks noChangeAspect="1" noChangeArrowheads="1" noCrop="1"/>
          </p:cNvPicPr>
          <p:nvPr/>
        </p:nvPicPr>
        <p:blipFill>
          <a:blip r:embed="rId4" cstate="print">
            <a:lum bright="14000"/>
          </a:blip>
          <a:srcRect/>
          <a:stretch>
            <a:fillRect/>
          </a:stretch>
        </p:blipFill>
        <p:spPr bwMode="auto">
          <a:xfrm>
            <a:off x="-190970" y="0"/>
            <a:ext cx="9334970" cy="698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G:\av-14379.gif"/>
          <p:cNvPicPr>
            <a:picLocks noChangeAspect="1" noChangeArrowheads="1" noCrop="1"/>
          </p:cNvPicPr>
          <p:nvPr/>
        </p:nvPicPr>
        <p:blipFill>
          <a:blip r:embed="rId5" cstate="print">
            <a:lum bright="3000"/>
          </a:blip>
          <a:srcRect/>
          <a:stretch>
            <a:fillRect/>
          </a:stretch>
        </p:blipFill>
        <p:spPr bwMode="auto">
          <a:xfrm>
            <a:off x="-214345" y="-1"/>
            <a:ext cx="9358346" cy="694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j0283628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1785926"/>
            <a:ext cx="1635141" cy="161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114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2643182"/>
            <a:ext cx="2500330" cy="298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gens6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3643314"/>
            <a:ext cx="360180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14297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Comic Sans MS" pitchFamily="66" charset="0"/>
              </a:rPr>
              <a:t>Вечная слава воде!</a:t>
            </a:r>
            <a:endParaRPr lang="ru-RU" sz="5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8" name="Picture 2" descr="Картинка 29 из 15652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6500826" y="1785926"/>
            <a:ext cx="1928812" cy="200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14" name="031 Jessica Jay - Casablan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email"/>
          <a:stretch>
            <a:fillRect/>
          </a:stretch>
        </p:blipFill>
        <p:spPr>
          <a:xfrm>
            <a:off x="821533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01 из 427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428736"/>
            <a:ext cx="3125597" cy="388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43240" y="928670"/>
            <a:ext cx="5543560" cy="113191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Вопросы :</a:t>
            </a:r>
            <a:b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14678" y="2000240"/>
            <a:ext cx="6143636" cy="35719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5100" b="1" dirty="0" smtClean="0">
                <a:latin typeface="Comic Sans MS" pitchFamily="66" charset="0"/>
              </a:rPr>
              <a:t>Что такое личная гигиена</a:t>
            </a:r>
          </a:p>
          <a:p>
            <a:pPr lvl="0"/>
            <a:endParaRPr lang="ru-RU" sz="5100" b="1" dirty="0" smtClean="0">
              <a:latin typeface="Comic Sans MS" pitchFamily="66" charset="0"/>
            </a:endParaRPr>
          </a:p>
          <a:p>
            <a:pPr lvl="0"/>
            <a:r>
              <a:rPr lang="ru-RU" sz="5100" b="1" dirty="0" smtClean="0">
                <a:solidFill>
                  <a:srgbClr val="7030A0"/>
                </a:solidFill>
                <a:latin typeface="Comic Sans MS" pitchFamily="66" charset="0"/>
              </a:rPr>
              <a:t>Как правильно мыть руки</a:t>
            </a:r>
          </a:p>
          <a:p>
            <a:pPr lvl="0"/>
            <a:endParaRPr lang="ru-RU" sz="51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lvl="0"/>
            <a:r>
              <a:rPr lang="ru-RU" sz="5100" b="1" dirty="0" smtClean="0">
                <a:solidFill>
                  <a:srgbClr val="0070C0"/>
                </a:solidFill>
                <a:latin typeface="Comic Sans MS" pitchFamily="66" charset="0"/>
              </a:rPr>
              <a:t>Как ухаживать за зубами</a:t>
            </a:r>
          </a:p>
          <a:p>
            <a:pPr>
              <a:buNone/>
            </a:pPr>
            <a:r>
              <a:rPr lang="ru-RU" sz="5100" b="1" dirty="0" smtClean="0">
                <a:solidFill>
                  <a:srgbClr val="0070C0"/>
                </a:solidFill>
                <a:latin typeface="Comic Sans MS" pitchFamily="66" charset="0"/>
              </a:rPr>
              <a:t> </a:t>
            </a:r>
          </a:p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2000232" y="642938"/>
            <a:ext cx="7143768" cy="5483225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Comic Sans MS" pitchFamily="66" charset="0"/>
              </a:rPr>
              <a:t>Личная гигиена – </a:t>
            </a:r>
            <a:r>
              <a:rPr lang="en-US" sz="44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en-US" sz="4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это уход за своим телом,</a:t>
            </a:r>
            <a:r>
              <a:rPr lang="en-US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содержание  его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в чистоте. </a:t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Рисунок 7" descr="11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143248"/>
            <a:ext cx="2357454" cy="28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Картинка 171 из 1688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153111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1143000"/>
            <a:ext cx="55007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Ускользает, как живое, 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Но не выпущу его я. 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Дело ясное вполне: 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r>
              <a:rPr lang="ru-RU" sz="3200" b="1" dirty="0">
                <a:solidFill>
                  <a:srgbClr val="000000"/>
                </a:solidFill>
                <a:latin typeface="+mj-lt"/>
              </a:rPr>
              <a:t>Пусть отмоет руки мне.</a:t>
            </a:r>
            <a:br>
              <a:rPr lang="ru-RU" sz="3200" b="1" dirty="0">
                <a:solidFill>
                  <a:srgbClr val="000000"/>
                </a:solidFill>
                <a:latin typeface="+mj-lt"/>
              </a:rPr>
            </a:br>
            <a:endParaRPr lang="ru-RU" sz="32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4" name="Picture 2" descr="Картинка 22 из 577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5557">
            <a:off x="3840352" y="2342626"/>
            <a:ext cx="4194101" cy="4194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Картинка 19 из 13785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071813"/>
            <a:ext cx="4592637" cy="3386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24" y="1000108"/>
            <a:ext cx="46434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Вафельное </a:t>
            </a:r>
            <a:r>
              <a:rPr lang="ru-RU" sz="3200" b="1" dirty="0" smtClean="0">
                <a:solidFill>
                  <a:srgbClr val="000000"/>
                </a:solidFill>
                <a:latin typeface="+mj-lt"/>
              </a:rPr>
              <a:t>и полосатое</a:t>
            </a:r>
            <a:r>
              <a:rPr lang="ru-RU" sz="3200" b="1" dirty="0">
                <a:solidFill>
                  <a:srgbClr val="000000"/>
                </a:solidFill>
                <a:latin typeface="+mj-lt"/>
              </a:rPr>
              <a:t>, </a:t>
            </a:r>
            <a:r>
              <a:rPr lang="ru-RU" sz="3200" b="1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latin typeface="+mj-lt"/>
              </a:rPr>
              <a:t>Гладкое </a:t>
            </a:r>
            <a:r>
              <a:rPr lang="ru-RU" sz="3200" b="1" dirty="0">
                <a:solidFill>
                  <a:srgbClr val="000000"/>
                </a:solidFill>
                <a:latin typeface="+mj-lt"/>
              </a:rPr>
              <a:t>и лохматое,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Всегда под рукою —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Что это такое?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Картинка 6 из 231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75025" y="1500174"/>
            <a:ext cx="5554693" cy="466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50" y="1143000"/>
            <a:ext cx="5643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Хожу-брожу не по лесам,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А по усам, по волосам,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И зубы у меня длинней,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latin typeface="+mj-lt"/>
              </a:rPr>
              <a:t>Чем у волков и медведей</a:t>
            </a:r>
            <a:r>
              <a:rPr lang="ru-RU" sz="32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357430"/>
            <a:ext cx="8715436" cy="3768733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)   Какими из этих  предметов должен пользоваться только один человек? </a:t>
            </a:r>
          </a:p>
          <a:p>
            <a:r>
              <a:rPr lang="ru-RU" b="1" dirty="0" smtClean="0">
                <a:latin typeface="+mj-lt"/>
              </a:rPr>
              <a:t>2)   Что с чем дружит? 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+mj-lt"/>
              </a:rPr>
              <a:t>3)   Какие бывают водные процедуры? (С. 20)</a:t>
            </a:r>
            <a:r>
              <a:rPr lang="ru-RU" b="1" dirty="0" smtClean="0">
                <a:latin typeface="+mj-lt"/>
              </a:rPr>
              <a:t>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+mj-lt"/>
              </a:rPr>
              <a:t>4)    Когда нужно мыть руки? (С. 21)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4" name="Picture 8" descr="j03433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4"/>
            <a:ext cx="2500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00232" y="1285860"/>
            <a:ext cx="6729402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Работа в группах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06 из 6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714356"/>
            <a:ext cx="214314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Картинка 11 из 5510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57166"/>
            <a:ext cx="2428892" cy="183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224 из 422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4000504"/>
            <a:ext cx="1453394" cy="18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23 из 24983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214818"/>
            <a:ext cx="1143008" cy="18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5" descr="мульт Аплодисменты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2571744"/>
            <a:ext cx="2643206" cy="2643206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11D6-3B7A-4CFF-B131-79BCE8EA2961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1" name="Picture 6" descr="book and reading glasse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00" y="2071678"/>
            <a:ext cx="2498664" cy="1328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502</TotalTime>
  <Words>248</Words>
  <Application>Microsoft Office PowerPoint</Application>
  <PresentationFormat>Экран (4:3)</PresentationFormat>
  <Paragraphs>117</Paragraphs>
  <Slides>28</Slides>
  <Notes>16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Человек и мир</vt:lpstr>
      <vt:lpstr>Слайд 2</vt:lpstr>
      <vt:lpstr>     Вопросы : </vt:lpstr>
      <vt:lpstr>          </vt:lpstr>
      <vt:lpstr>Слайд 5</vt:lpstr>
      <vt:lpstr>Слайд 6</vt:lpstr>
      <vt:lpstr>Слайд 7</vt:lpstr>
      <vt:lpstr>Работа в группах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Как чистить зубы</vt:lpstr>
      <vt:lpstr>Слайд 18</vt:lpstr>
      <vt:lpstr>Слайд 19</vt:lpstr>
      <vt:lpstr>Полезные продукты</vt:lpstr>
      <vt:lpstr>Вредные продукты</vt:lpstr>
      <vt:lpstr>Слайд 22</vt:lpstr>
      <vt:lpstr>Слайд 23</vt:lpstr>
      <vt:lpstr>Я узнал, что…</vt:lpstr>
      <vt:lpstr>Правила личной гигиены</vt:lpstr>
      <vt:lpstr>Я буду…  Я не буду… </vt:lpstr>
      <vt:lpstr>Слайд 27</vt:lpstr>
      <vt:lpstr>Вечная слава воде!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мир</dc:title>
  <dc:creator>Admin</dc:creator>
  <cp:lastModifiedBy>Admin</cp:lastModifiedBy>
  <cp:revision>55</cp:revision>
  <dcterms:created xsi:type="dcterms:W3CDTF">2010-12-15T16:44:19Z</dcterms:created>
  <dcterms:modified xsi:type="dcterms:W3CDTF">2011-02-21T16:55:24Z</dcterms:modified>
</cp:coreProperties>
</file>