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0"/>
  </p:notesMasterIdLst>
  <p:sldIdLst>
    <p:sldId id="256" r:id="rId2"/>
    <p:sldId id="257" r:id="rId3"/>
    <p:sldId id="259" r:id="rId4"/>
    <p:sldId id="370" r:id="rId5"/>
    <p:sldId id="357" r:id="rId6"/>
    <p:sldId id="324" r:id="rId7"/>
    <p:sldId id="323" r:id="rId8"/>
    <p:sldId id="321" r:id="rId9"/>
    <p:sldId id="359" r:id="rId10"/>
    <p:sldId id="360" r:id="rId11"/>
    <p:sldId id="362" r:id="rId12"/>
    <p:sldId id="361" r:id="rId13"/>
    <p:sldId id="322" r:id="rId14"/>
    <p:sldId id="363" r:id="rId15"/>
    <p:sldId id="364" r:id="rId16"/>
    <p:sldId id="365" r:id="rId17"/>
    <p:sldId id="366" r:id="rId18"/>
    <p:sldId id="367" r:id="rId19"/>
    <p:sldId id="368" r:id="rId20"/>
    <p:sldId id="327" r:id="rId21"/>
    <p:sldId id="328" r:id="rId22"/>
    <p:sldId id="329" r:id="rId23"/>
    <p:sldId id="331" r:id="rId24"/>
    <p:sldId id="330" r:id="rId25"/>
    <p:sldId id="353" r:id="rId26"/>
    <p:sldId id="350" r:id="rId27"/>
    <p:sldId id="346" r:id="rId28"/>
    <p:sldId id="352" r:id="rId29"/>
    <p:sldId id="347" r:id="rId30"/>
    <p:sldId id="344" r:id="rId31"/>
    <p:sldId id="358" r:id="rId32"/>
    <p:sldId id="343" r:id="rId33"/>
    <p:sldId id="275" r:id="rId34"/>
    <p:sldId id="304" r:id="rId35"/>
    <p:sldId id="309" r:id="rId36"/>
    <p:sldId id="310" r:id="rId37"/>
    <p:sldId id="317" r:id="rId38"/>
    <p:sldId id="312" r:id="rId39"/>
    <p:sldId id="313" r:id="rId40"/>
    <p:sldId id="314" r:id="rId41"/>
    <p:sldId id="315" r:id="rId42"/>
    <p:sldId id="316" r:id="rId43"/>
    <p:sldId id="305" r:id="rId44"/>
    <p:sldId id="318" r:id="rId45"/>
    <p:sldId id="308" r:id="rId46"/>
    <p:sldId id="319" r:id="rId47"/>
    <p:sldId id="261" r:id="rId48"/>
    <p:sldId id="320" r:id="rId49"/>
    <p:sldId id="295" r:id="rId50"/>
    <p:sldId id="260" r:id="rId51"/>
    <p:sldId id="299" r:id="rId52"/>
    <p:sldId id="267" r:id="rId53"/>
    <p:sldId id="301" r:id="rId54"/>
    <p:sldId id="268" r:id="rId55"/>
    <p:sldId id="369" r:id="rId56"/>
    <p:sldId id="270" r:id="rId57"/>
    <p:sldId id="271" r:id="rId58"/>
    <p:sldId id="306" r:id="rId5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C9C"/>
    <a:srgbClr val="0000CC"/>
    <a:srgbClr val="FEA8F4"/>
    <a:srgbClr val="97FFD5"/>
    <a:srgbClr val="000000"/>
    <a:srgbClr val="C7FDCC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28" autoAdjust="0"/>
    <p:restoredTop sz="94191" autoAdjust="0"/>
  </p:normalViewPr>
  <p:slideViewPr>
    <p:cSldViewPr>
      <p:cViewPr>
        <p:scale>
          <a:sx n="75" d="100"/>
          <a:sy n="75" d="100"/>
        </p:scale>
        <p:origin x="-1062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9A0AFCE-7070-4193-BF1A-F1405FA9B6E2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978B53C-97D1-43C3-9F45-C2AE89B79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F075FF-0A22-4918-9877-40D1F3B4B90B}" type="slidenum">
              <a:rPr lang="ru-RU" smtClean="0">
                <a:latin typeface="Arial" charset="0"/>
              </a:rPr>
              <a:pPr/>
              <a:t>13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DADF-1CDE-4992-BDDF-EE219B1A151D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337F-F681-424B-9A71-814930940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524E-F367-4FE3-9C0E-D51FAF45482C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AD2D9-4E6E-44FD-A83C-9E352C7F4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364F-EF91-4724-866E-97B057D15EBC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E2A9-2AA5-41EE-82F7-E983496F1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57C9E-AD6D-4482-9C5C-B91101A82494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EBCDE-D582-48F8-88ED-63E361B98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7EAD9-5C9C-448B-9E47-79FBABE922DE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468D6-2ECE-4FE5-84A2-C0950B7E1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40E9A-B315-4754-882F-23A1743AEFC0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AF310-A17E-425B-BCE1-E320C9CDA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C3BC3-904C-4B6E-8300-9AB0E785988D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BA912-8248-48EF-9DD5-589596EE3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6627A-966F-4467-AA02-4104DBE2DF1D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D71AA-E5D1-4655-A3F4-661152801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1A88-E8A9-4854-829C-74C9DDA75C2F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CC2B7-791E-402B-8F5E-4C573EBF7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615DA-423F-4ACB-9F7A-7CFB53660DA5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CBC8E-FADF-4F0E-8C57-AC7A099EB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A0970-0AA1-43CC-BF61-5A16882463E3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DD742-6378-441E-A2C0-08B69F720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5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AE338C-1866-42AF-B23E-82848366486A}" type="datetimeFigureOut">
              <a:rPr lang="ru-RU"/>
              <a:pPr>
                <a:defRPr/>
              </a:pPr>
              <a:t>21.02.2011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5AD701-4DD2-44FD-86DB-343074D95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8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10%20-%20&#1057;&#1083;&#1080;&#1074;&#1082;&#1080;%20-%20&#1050;&#1091;&#1076;&#1072;%20&#1091;&#1093;&#1086;&#1076;&#1080;&#1090;%20&#1076;&#1077;&#1090;&#1089;&#1090;&#1074;&#108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0;&#1091;&#1076;&#1072;%20&#1091;&#1093;&#1086;&#1076;&#1080;&#1090;%20&#1076;&#1077;&#1090;&#1089;&#1090;&#1074;&#1086;.mp3" TargetMode="Externa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gif"/><Relationship Id="rId3" Type="http://schemas.openxmlformats.org/officeDocument/2006/relationships/image" Target="../media/image63.png"/><Relationship Id="rId7" Type="http://schemas.openxmlformats.org/officeDocument/2006/relationships/hyperlink" Target="http://smiles.33b.ru/smile.67675.html" TargetMode="External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5" Type="http://schemas.openxmlformats.org/officeDocument/2006/relationships/image" Target="../media/image64.gif"/><Relationship Id="rId4" Type="http://schemas.openxmlformats.org/officeDocument/2006/relationships/image" Target="../media/image5.gif"/><Relationship Id="rId9" Type="http://schemas.openxmlformats.org/officeDocument/2006/relationships/image" Target="../media/image67.gi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10100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14313"/>
            <a:ext cx="828675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0 - Сливки - Куда уходит детст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!мама\Презентации\Диафильм без текста\img070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0350"/>
            <a:ext cx="9163050" cy="718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!мама\Презентации\Диафильм без текста\img0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25" y="-71438"/>
            <a:ext cx="9572625" cy="697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!мама\Презентации\Диафильм без текста\img071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!мама\Презентации\Диафильм без текста\img0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2100" y="0"/>
            <a:ext cx="9650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!мама\Презентации\Диафильм без текста\img072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68338"/>
            <a:ext cx="9196388" cy="759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!мама\Презентации\Диафильм без текста\img0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25" y="0"/>
            <a:ext cx="9572625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!мама\Презентации\Диафильм без текста\img081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-6350"/>
            <a:ext cx="9215438" cy="726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!мама\Презентации\Диафильм без текста\img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3630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!мама\Презентации\Диафильм без текста\img079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!мама\Презентации\Диафильм без текста\img0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788" y="0"/>
            <a:ext cx="9221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7FFFF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12"/>
          <p:cNvSpPr>
            <a:spLocks noChangeArrowheads="1" noChangeShapeType="1" noTextEdit="1"/>
          </p:cNvSpPr>
          <p:nvPr/>
        </p:nvSpPr>
        <p:spPr bwMode="auto">
          <a:xfrm>
            <a:off x="827088" y="44450"/>
            <a:ext cx="77755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 И вижу я себя ребенком..."</a:t>
            </a:r>
          </a:p>
        </p:txBody>
      </p:sp>
      <p:pic>
        <p:nvPicPr>
          <p:cNvPr id="5134" name="Picture 4" descr="D:\!мама\Презентации\Картинки\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908050"/>
            <a:ext cx="2944813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7" name="WordArt 17"/>
          <p:cNvSpPr>
            <a:spLocks noChangeArrowheads="1" noChangeShapeType="1" noTextEdit="1"/>
          </p:cNvSpPr>
          <p:nvPr/>
        </p:nvSpPr>
        <p:spPr bwMode="auto">
          <a:xfrm>
            <a:off x="3276600" y="1916113"/>
            <a:ext cx="2381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5138" name="WordArt 18"/>
          <p:cNvSpPr>
            <a:spLocks noChangeArrowheads="1" noChangeShapeType="1" noTextEdit="1"/>
          </p:cNvSpPr>
          <p:nvPr/>
        </p:nvSpPr>
        <p:spPr bwMode="auto">
          <a:xfrm>
            <a:off x="4932363" y="1412875"/>
            <a:ext cx="2381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5139" name="WordArt 19"/>
          <p:cNvSpPr>
            <a:spLocks noChangeArrowheads="1" noChangeShapeType="1" noTextEdit="1"/>
          </p:cNvSpPr>
          <p:nvPr/>
        </p:nvSpPr>
        <p:spPr bwMode="auto">
          <a:xfrm>
            <a:off x="6804025" y="1484313"/>
            <a:ext cx="2381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5140" name="WordArt 20"/>
          <p:cNvSpPr>
            <a:spLocks noChangeArrowheads="1" noChangeShapeType="1" noTextEdit="1"/>
          </p:cNvSpPr>
          <p:nvPr/>
        </p:nvSpPr>
        <p:spPr bwMode="auto">
          <a:xfrm>
            <a:off x="5580063" y="3860800"/>
            <a:ext cx="2381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5141" name="WordArt 21"/>
          <p:cNvSpPr>
            <a:spLocks noChangeArrowheads="1" noChangeShapeType="1" noTextEdit="1"/>
          </p:cNvSpPr>
          <p:nvPr/>
        </p:nvSpPr>
        <p:spPr bwMode="auto">
          <a:xfrm>
            <a:off x="2339975" y="2990850"/>
            <a:ext cx="4392613" cy="22383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69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Детство</a:t>
            </a:r>
          </a:p>
        </p:txBody>
      </p:sp>
      <p:pic>
        <p:nvPicPr>
          <p:cNvPr id="5145" name="Picture 2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149725"/>
            <a:ext cx="2871788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  <p:bldP spid="5138" grpId="0" animBg="1"/>
      <p:bldP spid="5139" grpId="0" animBg="1"/>
      <p:bldP spid="5140" grpId="0" animBg="1"/>
      <p:bldP spid="51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!мама\Презентации\Диафильм без текста\img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3675" y="0"/>
            <a:ext cx="9337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!мама\Презентации\Диафильм без текста\img0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5" y="0"/>
            <a:ext cx="9312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!мама\Презентации\Диафильм без текста\img077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63"/>
            <a:ext cx="9144000" cy="677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!мама\Презентации\Диафильм без текста\img078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7650"/>
            <a:ext cx="9144000" cy="717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!мама\Презентации\Диафильм без текста\img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5888"/>
            <a:ext cx="9144000" cy="708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!мама\Презентации\Диафильм без текста\img0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0"/>
            <a:ext cx="9537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!мама\Презентации\Диафильм без текста\img0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0"/>
            <a:ext cx="9828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!мама\Презентации\Диафильм без текста\img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7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!мама\Презентации\Диафильм без текста\img065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4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!мама\Презентации\Диафильм без текста\img067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6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50" y="4951420"/>
            <a:ext cx="8229600" cy="17859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Николай Алексеевич Некрасов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(1821 – 1878)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некрасов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0"/>
            <a:ext cx="3633788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!мама\Презентации\Диафильм без текста\img068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7800" y="-49213"/>
            <a:ext cx="9364663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6" name="Picture 4" descr="img069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!мама\Презентации\Диафильм без текста\img0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329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4" descr="Дед маза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75" y="44450"/>
            <a:ext cx="51466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429000" y="6003925"/>
            <a:ext cx="45085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9F9F9"/>
              </a:buClr>
              <a:buSzPct val="65000"/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«Дед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Мазай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и зайцы»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7FFFF"/>
            </a:gs>
            <a:gs pos="100000">
              <a:srgbClr val="97FF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806450"/>
            <a:ext cx="4502150" cy="6051550"/>
          </a:xfrm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096963" y="44450"/>
            <a:ext cx="6765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«Крестьянские  дети» (1861г)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5"/>
          <p:cNvSpPr>
            <a:spLocks noChangeArrowheads="1"/>
          </p:cNvSpPr>
          <p:nvPr/>
        </p:nvSpPr>
        <p:spPr bwMode="auto">
          <a:xfrm>
            <a:off x="0" y="1052513"/>
            <a:ext cx="9144000" cy="4365625"/>
          </a:xfrm>
          <a:prstGeom prst="cloudCallout">
            <a:avLst>
              <a:gd name="adj1" fmla="val 27259"/>
              <a:gd name="adj2" fmla="val -69056"/>
            </a:avLst>
          </a:prstGeom>
          <a:solidFill>
            <a:srgbClr val="A7FFFF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1258888" y="1844675"/>
            <a:ext cx="6553200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Устали?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ижний колонтитул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18487" cy="2433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50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Физкультминутка</a:t>
            </a:r>
            <a:br>
              <a:rPr lang="ru-RU" sz="4500" dirty="0" smtClean="0">
                <a:ln>
                  <a:noFill/>
                </a:ln>
                <a:solidFill>
                  <a:srgbClr val="002060"/>
                </a:solidFill>
                <a:effectLst/>
              </a:rPr>
            </a:br>
            <a:r>
              <a:rPr lang="ru-RU" sz="450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 для глаз</a:t>
            </a:r>
            <a:r>
              <a:rPr lang="ru-RU" sz="4500" b="0" dirty="0" smtClean="0">
                <a:ln>
                  <a:noFill/>
                </a:ln>
                <a:solidFill>
                  <a:schemeClr val="accent2"/>
                </a:solidFill>
                <a:effectLst/>
              </a:rPr>
              <a:t/>
            </a:r>
            <a:br>
              <a:rPr lang="ru-RU" sz="4500" b="0" dirty="0" smtClean="0">
                <a:ln>
                  <a:noFill/>
                </a:ln>
                <a:solidFill>
                  <a:schemeClr val="accent2"/>
                </a:solidFill>
                <a:effectLst/>
              </a:rPr>
            </a:br>
            <a:endParaRPr lang="ru-RU" sz="4500" b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pic>
        <p:nvPicPr>
          <p:cNvPr id="38916" name="Picture 7" descr="FAIRY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7950" y="2406650"/>
            <a:ext cx="3246438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6711950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0426" name="Куда уходит детство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306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4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26"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6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423863" y="2947988"/>
            <a:ext cx="1008062" cy="936625"/>
          </a:xfrm>
          <a:prstGeom prst="ellipse">
            <a:avLst/>
          </a:prstGeom>
          <a:solidFill>
            <a:srgbClr val="E03C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IMG_1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15888"/>
            <a:ext cx="5472113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79388" y="1989138"/>
            <a:ext cx="30257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CC"/>
                </a:solidFill>
                <a:latin typeface="Arial Black" pitchFamily="34" charset="0"/>
              </a:rPr>
              <a:t>Родовое имение </a:t>
            </a:r>
          </a:p>
          <a:p>
            <a:r>
              <a:rPr lang="ru-RU" sz="2400" b="1">
                <a:solidFill>
                  <a:srgbClr val="0000CC"/>
                </a:solidFill>
                <a:latin typeface="Arial Black" pitchFamily="34" charset="0"/>
              </a:rPr>
              <a:t>Н.А. Некрасова</a:t>
            </a:r>
          </a:p>
          <a:p>
            <a:r>
              <a:rPr lang="ru-RU" sz="2400" b="1">
                <a:solidFill>
                  <a:srgbClr val="0000CC"/>
                </a:solidFill>
                <a:latin typeface="Arial Black" pitchFamily="34" charset="0"/>
              </a:rPr>
              <a:t>Грешнёво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3012" name="Picture 5" descr="li10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5925" y="3429000"/>
            <a:ext cx="6734175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0.03191 C 0.346 -0.28931 0.17222 -0.48335 -0.02691 -0.45953 C -0.21771 -0.43871 -0.37639 -0.23473 -0.36042 0.01688 C -0.34809 0.25 -0.20104 0.43872 -0.02257 0.41952 C 0.14097 0.40079 0.27968 0.22711 0.2684 0.00971 C 0.25729 -0.18802 0.13298 -0.3506 -0.01927 -0.33603 C -0.15868 -0.31984 -0.275 -0.17599 -0.26424 0.00717 C -0.25608 0.17137 -0.15538 0.30921 -0.0316 0.29232 C 0.08246 0.28099 0.17934 0.17045 0.17274 0.02105 C 0.16389 -0.10985 0.08628 -0.22317 -0.01198 -0.21022 C -0.09757 -0.20282 -0.17587 -0.11702 -0.16962 -0.003 C -0.16459 0.09228 -0.10973 0.17507 -0.03785 0.16929 C 0.02135 0.16397 0.07916 0.10939 0.07343 0.0333 C 0.07205 -0.02937 0.03854 -0.09066 -0.00417 -0.0895 C -0.03941 -0.08256 -0.0724 -0.06036 -0.07448 -0.01572 C -0.07379 0.01342 -0.06372 0.0377 -0.04601 0.0444 C -0.03525 0.04764 -0.03125 0.04464 -0.02223 0.04117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59113" y="4221163"/>
            <a:ext cx="2520950" cy="2160587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419 L -0.00382 -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60823 L -0.00382 0.0841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95288" y="2492375"/>
            <a:ext cx="2376487" cy="2089150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3423E-6 L 0.6694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0532 L -3.33333E-6 -0.0050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147483647 h 1296"/>
              <a:gd name="T2" fmla="*/ 2147483647 w 5793"/>
              <a:gd name="T3" fmla="*/ 2147483647 h 1296"/>
              <a:gd name="T4" fmla="*/ 2147483647 w 5793"/>
              <a:gd name="T5" fmla="*/ 2147483647 h 1296"/>
              <a:gd name="T6" fmla="*/ 2147483647 w 5793"/>
              <a:gd name="T7" fmla="*/ 2147483647 h 1296"/>
              <a:gd name="T8" fmla="*/ 2147483647 w 5793"/>
              <a:gd name="T9" fmla="*/ 2147483647 h 1296"/>
              <a:gd name="T10" fmla="*/ 2147483647 w 5793"/>
              <a:gd name="T11" fmla="*/ 2147483647 h 1296"/>
              <a:gd name="T12" fmla="*/ 2147483647 w 5793"/>
              <a:gd name="T13" fmla="*/ 2147483647 h 1296"/>
              <a:gd name="T14" fmla="*/ 2147483647 w 5793"/>
              <a:gd name="T15" fmla="*/ 2147483647 h 1296"/>
              <a:gd name="T16" fmla="*/ 2147483647 w 5793"/>
              <a:gd name="T17" fmla="*/ 2147483647 h 1296"/>
              <a:gd name="T18" fmla="*/ 2147483647 w 5793"/>
              <a:gd name="T19" fmla="*/ 2147483647 h 1296"/>
              <a:gd name="T20" fmla="*/ 2147483647 w 5793"/>
              <a:gd name="T21" fmla="*/ 2147483647 h 1296"/>
              <a:gd name="T22" fmla="*/ 2147483647 w 5793"/>
              <a:gd name="T23" fmla="*/ 2147483647 h 1296"/>
              <a:gd name="T24" fmla="*/ 2147483647 w 5793"/>
              <a:gd name="T25" fmla="*/ 2147483647 h 1296"/>
              <a:gd name="T26" fmla="*/ 2147483647 w 5793"/>
              <a:gd name="T27" fmla="*/ 2147483647 h 1296"/>
              <a:gd name="T28" fmla="*/ 2147483647 w 5793"/>
              <a:gd name="T29" fmla="*/ 2147483647 h 1296"/>
              <a:gd name="T30" fmla="*/ 2147483647 w 5793"/>
              <a:gd name="T31" fmla="*/ 2147483647 h 1296"/>
              <a:gd name="T32" fmla="*/ 2147483647 w 5793"/>
              <a:gd name="T33" fmla="*/ 2147483647 h 1296"/>
              <a:gd name="T34" fmla="*/ 2147483647 w 5793"/>
              <a:gd name="T35" fmla="*/ 2147483647 h 1296"/>
              <a:gd name="T36" fmla="*/ 2147483647 w 5793"/>
              <a:gd name="T37" fmla="*/ 2147483647 h 1296"/>
              <a:gd name="T38" fmla="*/ 2147483647 w 5793"/>
              <a:gd name="T39" fmla="*/ 2147483647 h 1296"/>
              <a:gd name="T40" fmla="*/ 2147483647 w 5793"/>
              <a:gd name="T41" fmla="*/ 2147483647 h 1296"/>
              <a:gd name="T42" fmla="*/ 2147483647 w 5793"/>
              <a:gd name="T43" fmla="*/ 2147483647 h 1296"/>
              <a:gd name="T44" fmla="*/ 2147483647 w 5793"/>
              <a:gd name="T45" fmla="*/ 2147483647 h 1296"/>
              <a:gd name="T46" fmla="*/ 2147483647 w 5793"/>
              <a:gd name="T47" fmla="*/ 2147483647 h 1296"/>
              <a:gd name="T48" fmla="*/ 2147483647 w 5793"/>
              <a:gd name="T49" fmla="*/ 2147483647 h 1296"/>
              <a:gd name="T50" fmla="*/ 2147483647 w 5793"/>
              <a:gd name="T51" fmla="*/ 2147483647 h 1296"/>
              <a:gd name="T52" fmla="*/ 2147483647 w 5793"/>
              <a:gd name="T53" fmla="*/ 2147483647 h 1296"/>
              <a:gd name="T54" fmla="*/ 2147483647 w 5793"/>
              <a:gd name="T55" fmla="*/ 2147483647 h 1296"/>
              <a:gd name="T56" fmla="*/ 2147483647 w 5793"/>
              <a:gd name="T57" fmla="*/ 2147483647 h 1296"/>
              <a:gd name="T58" fmla="*/ 2147483647 w 5793"/>
              <a:gd name="T59" fmla="*/ 2147483647 h 1296"/>
              <a:gd name="T60" fmla="*/ 2147483647 w 5793"/>
              <a:gd name="T61" fmla="*/ 2147483647 h 1296"/>
              <a:gd name="T62" fmla="*/ 2147483647 w 5793"/>
              <a:gd name="T63" fmla="*/ 2147483647 h 1296"/>
              <a:gd name="T64" fmla="*/ 2147483647 w 5793"/>
              <a:gd name="T65" fmla="*/ 2147483647 h 1296"/>
              <a:gd name="T66" fmla="*/ 2147483647 w 5793"/>
              <a:gd name="T67" fmla="*/ 2147483647 h 1296"/>
              <a:gd name="T68" fmla="*/ 2147483647 w 5793"/>
              <a:gd name="T69" fmla="*/ 2147483647 h 1296"/>
              <a:gd name="T70" fmla="*/ 2147483647 w 5793"/>
              <a:gd name="T71" fmla="*/ 2147483647 h 1296"/>
              <a:gd name="T72" fmla="*/ 2147483647 w 5793"/>
              <a:gd name="T73" fmla="*/ 2147483647 h 1296"/>
              <a:gd name="T74" fmla="*/ 2147483647 w 5793"/>
              <a:gd name="T75" fmla="*/ 2147483647 h 1296"/>
              <a:gd name="T76" fmla="*/ 2147483647 w 5793"/>
              <a:gd name="T77" fmla="*/ 2147483647 h 1296"/>
              <a:gd name="T78" fmla="*/ 2147483647 w 5793"/>
              <a:gd name="T79" fmla="*/ 2147483647 h 1296"/>
              <a:gd name="T80" fmla="*/ 2147483647 w 5793"/>
              <a:gd name="T81" fmla="*/ 2147483647 h 1296"/>
              <a:gd name="T82" fmla="*/ 2147483647 w 5793"/>
              <a:gd name="T83" fmla="*/ 2147483647 h 1296"/>
              <a:gd name="T84" fmla="*/ 2147483647 w 5793"/>
              <a:gd name="T85" fmla="*/ 2147483647 h 1296"/>
              <a:gd name="T86" fmla="*/ 2147483647 w 5793"/>
              <a:gd name="T87" fmla="*/ 2147483647 h 1296"/>
              <a:gd name="T88" fmla="*/ 2147483647 w 5793"/>
              <a:gd name="T89" fmla="*/ 2147483647 h 1296"/>
              <a:gd name="T90" fmla="*/ 2147483647 w 5793"/>
              <a:gd name="T91" fmla="*/ 2147483647 h 1296"/>
              <a:gd name="T92" fmla="*/ 0 w 5793"/>
              <a:gd name="T93" fmla="*/ 2147483647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6083" name="Picture 2" descr="ddd0fc32575c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608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608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46087" name="Picture 17" descr="ani-bird_red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19" descr="b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23" descr="b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0" name="AutoShape 28"/>
          <p:cNvSpPr>
            <a:spLocks noChangeArrowheads="1"/>
          </p:cNvSpPr>
          <p:nvPr/>
        </p:nvSpPr>
        <p:spPr bwMode="auto">
          <a:xfrm>
            <a:off x="5435600" y="2714625"/>
            <a:ext cx="3708400" cy="1789113"/>
          </a:xfrm>
          <a:prstGeom prst="wedgeRoundRectCallout">
            <a:avLst>
              <a:gd name="adj1" fmla="val -69588"/>
              <a:gd name="adj2" fmla="val -28704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6091" name="Text Box 29"/>
          <p:cNvSpPr txBox="1">
            <a:spLocks noChangeArrowheads="1"/>
          </p:cNvSpPr>
          <p:nvPr/>
        </p:nvSpPr>
        <p:spPr bwMode="auto">
          <a:xfrm>
            <a:off x="5508625" y="2714625"/>
            <a:ext cx="3492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6092" name="Picture 34" descr="B_Fly1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3" name="Picture 35" descr="b1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Picture 36" descr="b1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806450"/>
            <a:ext cx="4502150" cy="6051550"/>
          </a:xfrm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916113" y="44450"/>
            <a:ext cx="512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«Крестьянские  дети»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7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3006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Мякина - 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1187450" y="2133600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071813" y="357188"/>
            <a:ext cx="39306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отходы при </a:t>
            </a:r>
          </a:p>
          <a:p>
            <a:r>
              <a:rPr lang="ru-RU" sz="4800" b="1">
                <a:solidFill>
                  <a:srgbClr val="FF0000"/>
                </a:solidFill>
              </a:rPr>
              <a:t>молотьбе.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42875" y="2071688"/>
            <a:ext cx="27606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Содом -</a:t>
            </a:r>
            <a:r>
              <a:rPr lang="ru-RU" sz="4800" dirty="0">
                <a:solidFill>
                  <a:srgbClr val="0000FF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000375" y="2143125"/>
            <a:ext cx="59547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беспорядок, шум. </a:t>
            </a:r>
            <a:r>
              <a:rPr lang="ru-RU" sz="48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142875" y="3571875"/>
            <a:ext cx="21209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Рига - 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428875" y="3429000"/>
            <a:ext cx="66055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сарай для сушки </a:t>
            </a:r>
          </a:p>
          <a:p>
            <a:r>
              <a:rPr lang="ru-RU" sz="4800" b="1">
                <a:solidFill>
                  <a:srgbClr val="FF0000"/>
                </a:solidFill>
              </a:rPr>
              <a:t>снопов и  молотьбы.</a:t>
            </a:r>
          </a:p>
        </p:txBody>
      </p:sp>
      <p:sp>
        <p:nvSpPr>
          <p:cNvPr id="48137" name="Text Box 12"/>
          <p:cNvSpPr txBox="1">
            <a:spLocks noChangeArrowheads="1"/>
          </p:cNvSpPr>
          <p:nvPr/>
        </p:nvSpPr>
        <p:spPr bwMode="auto">
          <a:xfrm>
            <a:off x="1476375" y="549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8138" name="Line 13"/>
          <p:cNvSpPr>
            <a:spLocks noChangeShapeType="1"/>
          </p:cNvSpPr>
          <p:nvPr/>
        </p:nvSpPr>
        <p:spPr bwMode="auto">
          <a:xfrm flipV="1">
            <a:off x="1619250" y="620713"/>
            <a:ext cx="144463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9" name="Line 14"/>
          <p:cNvSpPr>
            <a:spLocks noChangeShapeType="1"/>
          </p:cNvSpPr>
          <p:nvPr/>
        </p:nvSpPr>
        <p:spPr bwMode="auto">
          <a:xfrm flipV="1">
            <a:off x="1643063" y="1928813"/>
            <a:ext cx="144462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40" name="Line 15"/>
          <p:cNvSpPr>
            <a:spLocks noChangeShapeType="1"/>
          </p:cNvSpPr>
          <p:nvPr/>
        </p:nvSpPr>
        <p:spPr bwMode="auto">
          <a:xfrm flipV="1">
            <a:off x="857250" y="3500438"/>
            <a:ext cx="144463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  <p:bldP spid="58376" grpId="0"/>
      <p:bldP spid="5837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620713"/>
            <a:ext cx="4502150" cy="6051550"/>
          </a:xfrm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916113" y="44450"/>
            <a:ext cx="512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«Крестьянские  дети»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CC"/>
                </a:solidFill>
                <a:effectLst/>
              </a:rPr>
              <a:t>Жизнь крестьянских детей</a:t>
            </a:r>
            <a:endParaRPr lang="ru-RU" dirty="0">
              <a:solidFill>
                <a:srgbClr val="0000CC"/>
              </a:solidFill>
              <a:effectLst/>
            </a:endParaRPr>
          </a:p>
        </p:txBody>
      </p:sp>
      <p:pic>
        <p:nvPicPr>
          <p:cNvPr id="5" name="Рисунок 4" descr="Дети идут в гриб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2728" y="1496277"/>
            <a:ext cx="2882445" cy="1587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Дети на возу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86446" y="1279128"/>
            <a:ext cx="3071834" cy="2766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Дети на речке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365625"/>
            <a:ext cx="32861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ети в лодке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9100" y="4357688"/>
            <a:ext cx="335915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8" descr="дети купаютс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2492375"/>
            <a:ext cx="33845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7"/>
          <p:cNvSpPr txBox="1">
            <a:spLocks noChangeArrowheads="1"/>
          </p:cNvSpPr>
          <p:nvPr/>
        </p:nvSpPr>
        <p:spPr bwMode="auto">
          <a:xfrm>
            <a:off x="4264025" y="402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51203" name="Picture 15" descr="Маковский 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79713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16" descr="Рыбная ловля Перов 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2635250"/>
            <a:ext cx="2905125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17" descr="File03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268413"/>
            <a:ext cx="28813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жич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4143375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Перов В"/>
          <p:cNvPicPr>
            <a:picLocks noChangeAspect="1" noChangeArrowheads="1"/>
          </p:cNvPicPr>
          <p:nvPr/>
        </p:nvPicPr>
        <p:blipFill>
          <a:blip r:embed="rId3">
            <a:lum bright="6000" contrast="6000"/>
          </a:blip>
          <a:srcRect/>
          <a:stretch>
            <a:fillRect/>
          </a:stretch>
        </p:blipFill>
        <p:spPr bwMode="auto">
          <a:xfrm>
            <a:off x="4462463" y="1928813"/>
            <a:ext cx="4573587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!мама\Презентации\Диафильм без текста\img0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6563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effectLst/>
              </a:rPr>
              <a:t>Крепостное право</a:t>
            </a:r>
            <a:br>
              <a:rPr lang="ru-RU" sz="4000" dirty="0" smtClean="0">
                <a:solidFill>
                  <a:srgbClr val="7030A0"/>
                </a:solidFill>
                <a:effectLst/>
              </a:rPr>
            </a:br>
            <a:r>
              <a:rPr lang="ru-RU" sz="4000" dirty="0" smtClean="0">
                <a:solidFill>
                  <a:srgbClr val="7030A0"/>
                </a:solidFill>
                <a:effectLst/>
              </a:rPr>
              <a:t>(крепостничество)</a:t>
            </a:r>
            <a:endParaRPr lang="ru-RU" sz="4000" dirty="0">
              <a:solidFill>
                <a:srgbClr val="7030A0"/>
              </a:solidFill>
              <a:effectLst/>
            </a:endParaRPr>
          </a:p>
        </p:txBody>
      </p:sp>
      <p:sp>
        <p:nvSpPr>
          <p:cNvPr id="8195" name="Содержимое 5"/>
          <p:cNvSpPr>
            <a:spLocks noGrp="1"/>
          </p:cNvSpPr>
          <p:nvPr>
            <p:ph sz="half" idx="1"/>
          </p:nvPr>
        </p:nvSpPr>
        <p:spPr>
          <a:xfrm>
            <a:off x="0" y="1643063"/>
            <a:ext cx="9144000" cy="1357312"/>
          </a:xfrm>
        </p:spPr>
        <p:txBody>
          <a:bodyPr/>
          <a:lstStyle/>
          <a:p>
            <a:pPr eaLnBrk="1" hangingPunct="1">
              <a:lnSpc>
                <a:spcPct val="50000"/>
              </a:lnSpc>
              <a:spcBef>
                <a:spcPts val="1200"/>
              </a:spcBef>
              <a:buFont typeface="Wingdings 2" pitchFamily="18" charset="2"/>
              <a:buNone/>
            </a:pPr>
            <a:r>
              <a:rPr lang="ru-RU" sz="4400" smtClean="0">
                <a:solidFill>
                  <a:srgbClr val="0000CC"/>
                </a:solidFill>
                <a:sym typeface="Wingdings" pitchFamily="2" charset="2"/>
              </a:rPr>
              <a:t>крепостные</a:t>
            </a:r>
            <a:r>
              <a:rPr lang="ru-RU" sz="4400" smtClean="0">
                <a:sym typeface="Wingdings" pitchFamily="2" charset="2"/>
              </a:rPr>
              <a:t>                   </a:t>
            </a:r>
            <a:r>
              <a:rPr lang="ru-RU" sz="4400" smtClean="0">
                <a:solidFill>
                  <a:srgbClr val="0000CC"/>
                </a:solidFill>
                <a:sym typeface="Wingdings" pitchFamily="2" charset="2"/>
              </a:rPr>
              <a:t>помещики</a:t>
            </a:r>
          </a:p>
          <a:p>
            <a:pPr eaLnBrk="1" hangingPunct="1">
              <a:lnSpc>
                <a:spcPct val="50000"/>
              </a:lnSpc>
              <a:spcBef>
                <a:spcPts val="1200"/>
              </a:spcBef>
              <a:buFont typeface="Wingdings 2" pitchFamily="18" charset="2"/>
              <a:buNone/>
            </a:pPr>
            <a:r>
              <a:rPr lang="ru-RU" sz="4400" smtClean="0">
                <a:solidFill>
                  <a:srgbClr val="0000CC"/>
                </a:solidFill>
                <a:sym typeface="Wingdings" pitchFamily="2" charset="2"/>
              </a:rPr>
              <a:t>крестьяне  </a:t>
            </a:r>
            <a:r>
              <a:rPr lang="ru-RU" sz="4400" smtClean="0">
                <a:sym typeface="Wingdings" pitchFamily="2" charset="2"/>
              </a:rPr>
              <a:t>   </a:t>
            </a:r>
            <a:r>
              <a:rPr lang="en-US" sz="4400" smtClean="0">
                <a:sym typeface="Wingdings" pitchFamily="2" charset="2"/>
              </a:rPr>
              <a:t> </a:t>
            </a:r>
            <a:r>
              <a:rPr lang="ru-RU" sz="4400" smtClean="0">
                <a:sym typeface="Wingdings" pitchFamily="2" charset="2"/>
              </a:rPr>
              <a:t>   </a:t>
            </a:r>
            <a:r>
              <a:rPr lang="en-US" sz="9600" smtClean="0">
                <a:sym typeface="Wingdings" pitchFamily="2" charset="2"/>
              </a:rPr>
              <a:t></a:t>
            </a:r>
            <a:endParaRPr lang="ru-RU" sz="4400" smtClean="0"/>
          </a:p>
        </p:txBody>
      </p:sp>
      <p:pic>
        <p:nvPicPr>
          <p:cNvPr id="4" name="Рисунок 3" descr="крепостничество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286125"/>
            <a:ext cx="43402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мешик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00375"/>
            <a:ext cx="43148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73" y="4516445"/>
            <a:ext cx="8567232" cy="17859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Николай Алексеевич Некрасов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(1821 – 1878)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некрасов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14313"/>
            <a:ext cx="3325813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DE80"/>
            </a:gs>
            <a:gs pos="50000">
              <a:srgbClr val="FFE8B3"/>
            </a:gs>
            <a:gs pos="100000">
              <a:srgbClr val="FFF3DA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Стихотворение «Крестьянские дети»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863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i="1" smtClean="0">
                <a:solidFill>
                  <a:srgbClr val="FF0000"/>
                </a:solidFill>
              </a:rPr>
              <a:t>Тема</a:t>
            </a:r>
            <a:r>
              <a:rPr lang="ru-RU" sz="4000" smtClean="0">
                <a:solidFill>
                  <a:srgbClr val="FF0000"/>
                </a:solidFill>
              </a:rPr>
              <a:t> –</a:t>
            </a:r>
            <a:r>
              <a:rPr lang="ru-RU" sz="4000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00063" y="4000500"/>
            <a:ext cx="82296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4000" b="1">
                <a:solidFill>
                  <a:srgbClr val="0000CC"/>
                </a:solidFill>
                <a:latin typeface="Times New Roman" pitchFamily="18" charset="0"/>
              </a:rPr>
              <a:t>выражение авторского интереса, любви к детям, восхищения ими и тревоги за их судьбу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00063" y="1857375"/>
            <a:ext cx="805973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4000" b="1">
                <a:solidFill>
                  <a:srgbClr val="0000CC"/>
                </a:solidFill>
                <a:latin typeface="Times New Roman" pitchFamily="18" charset="0"/>
              </a:rPr>
              <a:t>изображение крестьянских детей, </a:t>
            </a:r>
          </a:p>
          <a:p>
            <a: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4000" b="1">
                <a:solidFill>
                  <a:srgbClr val="0000CC"/>
                </a:solidFill>
                <a:latin typeface="Times New Roman" pitchFamily="18" charset="0"/>
              </a:rPr>
              <a:t>рассказ об их жизни и труде</a:t>
            </a:r>
          </a:p>
          <a:p>
            <a:endParaRPr lang="ru-RU" sz="360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5" y="3214688"/>
            <a:ext cx="58356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latin typeface="+mn-lt"/>
              </a:rPr>
              <a:t>Основная мысль (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идея) –</a:t>
            </a:r>
            <a:endParaRPr lang="ru-RU" sz="4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277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357688" y="142875"/>
            <a:ext cx="41052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О, милые плуты!	                                                Кто часто их видел,	                                                 Тот, верю я, любит	                                                 Крестьянских детей…</a:t>
            </a:r>
          </a:p>
        </p:txBody>
      </p:sp>
      <p:pic>
        <p:nvPicPr>
          <p:cNvPr id="5126" name="Picture 6" descr="Крестьянск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213100"/>
            <a:ext cx="36004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Спящие дети Перов 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88913"/>
            <a:ext cx="3600450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Дети сироты Перов 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2786063"/>
            <a:ext cx="3144837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ройк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404813"/>
            <a:ext cx="7100887" cy="5145087"/>
          </a:xfrm>
        </p:spPr>
      </p:pic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1887538" y="5481638"/>
            <a:ext cx="4473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CC"/>
                </a:solidFill>
              </a:rPr>
              <a:t>В. Перов. Тройка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620713"/>
            <a:ext cx="4502150" cy="6051550"/>
          </a:xfrm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916113" y="44450"/>
            <a:ext cx="512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«Крестьянские  дети»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7FFFF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svetilo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8463" y="500063"/>
            <a:ext cx="23955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858375" cy="16684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FF0066"/>
                </a:solidFill>
                <a:latin typeface="+mj-lt"/>
              </a:rPr>
              <a:t>Играйте же, дети! Растите на воле!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FF0066"/>
                </a:solidFill>
                <a:latin typeface="+mj-lt"/>
              </a:rPr>
              <a:t>На то вам и красное детство дано.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400" dirty="0" smtClean="0">
                <a:solidFill>
                  <a:schemeClr val="folHlink"/>
                </a:solidFill>
                <a:latin typeface="+mj-lt"/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chemeClr val="folHlink"/>
              </a:solidFill>
              <a:latin typeface="Monotype Corsiva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600" i="1" dirty="0" smtClean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3" name="Picture 4" descr="D:\!мама\Презентации\Картинки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285875"/>
            <a:ext cx="25336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2071688"/>
            <a:ext cx="32845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D:\!мама\Анимашки\baby13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2428875"/>
            <a:ext cx="192881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D:\!мама\Презентации\anim0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4500563"/>
            <a:ext cx="1571625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7" descr="0a4f488923716b024ee68941527cf924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lum bright="-6000"/>
          </a:blip>
          <a:srcRect/>
          <a:stretch>
            <a:fillRect/>
          </a:stretch>
        </p:blipFill>
        <p:spPr bwMode="auto">
          <a:xfrm>
            <a:off x="4786313" y="4572000"/>
            <a:ext cx="15224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image00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85750" y="1143000"/>
            <a:ext cx="16557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7 -0.00787 L 0.60608 -0.0078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7FFFF"/>
            </a:gs>
            <a:gs pos="50000">
              <a:srgbClr val="FFFFCC"/>
            </a:gs>
            <a:gs pos="100000">
              <a:srgbClr val="C7FD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4"/>
          <p:cNvGrpSpPr>
            <a:grpSpLocks/>
          </p:cNvGrpSpPr>
          <p:nvPr/>
        </p:nvGrpSpPr>
        <p:grpSpPr bwMode="auto">
          <a:xfrm>
            <a:off x="7924800" y="214313"/>
            <a:ext cx="1219200" cy="1828800"/>
            <a:chOff x="1824" y="2832"/>
            <a:chExt cx="870" cy="1327"/>
          </a:xfrm>
        </p:grpSpPr>
        <p:grpSp>
          <p:nvGrpSpPr>
            <p:cNvPr id="60522" name="Group 25"/>
            <p:cNvGrpSpPr>
              <a:grpSpLocks/>
            </p:cNvGrpSpPr>
            <p:nvPr/>
          </p:nvGrpSpPr>
          <p:grpSpPr bwMode="auto">
            <a:xfrm>
              <a:off x="1824" y="2880"/>
              <a:ext cx="870" cy="1279"/>
              <a:chOff x="1824" y="2880"/>
              <a:chExt cx="870" cy="1279"/>
            </a:xfrm>
          </p:grpSpPr>
          <p:pic>
            <p:nvPicPr>
              <p:cNvPr id="60526" name="Picture 26" descr="girl5o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824" y="2880"/>
                <a:ext cx="870" cy="1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0527" name="Group 27"/>
              <p:cNvGrpSpPr>
                <a:grpSpLocks/>
              </p:cNvGrpSpPr>
              <p:nvPr/>
            </p:nvGrpSpPr>
            <p:grpSpPr bwMode="auto">
              <a:xfrm>
                <a:off x="1980" y="3360"/>
                <a:ext cx="600" cy="715"/>
                <a:chOff x="1980" y="3360"/>
                <a:chExt cx="600" cy="715"/>
              </a:xfrm>
            </p:grpSpPr>
            <p:sp>
              <p:nvSpPr>
                <p:cNvPr id="48156" name="Freeform 28"/>
                <p:cNvSpPr>
                  <a:spLocks/>
                </p:cNvSpPr>
                <p:nvPr/>
              </p:nvSpPr>
              <p:spPr bwMode="auto">
                <a:xfrm>
                  <a:off x="2030" y="3380"/>
                  <a:ext cx="478" cy="695"/>
                </a:xfrm>
                <a:custGeom>
                  <a:avLst/>
                  <a:gdLst/>
                  <a:ahLst/>
                  <a:cxnLst>
                    <a:cxn ang="0">
                      <a:pos x="146" y="6"/>
                    </a:cxn>
                    <a:cxn ang="0">
                      <a:pos x="206" y="10"/>
                    </a:cxn>
                    <a:cxn ang="0">
                      <a:pos x="190" y="61"/>
                    </a:cxn>
                    <a:cxn ang="0">
                      <a:pos x="190" y="97"/>
                    </a:cxn>
                    <a:cxn ang="0">
                      <a:pos x="340" y="97"/>
                    </a:cxn>
                    <a:cxn ang="0">
                      <a:pos x="322" y="28"/>
                    </a:cxn>
                    <a:cxn ang="0">
                      <a:pos x="322" y="6"/>
                    </a:cxn>
                    <a:cxn ang="0">
                      <a:pos x="350" y="6"/>
                    </a:cxn>
                    <a:cxn ang="0">
                      <a:pos x="370" y="18"/>
                    </a:cxn>
                    <a:cxn ang="0">
                      <a:pos x="398" y="94"/>
                    </a:cxn>
                    <a:cxn ang="0">
                      <a:pos x="414" y="170"/>
                    </a:cxn>
                    <a:cxn ang="0">
                      <a:pos x="414" y="262"/>
                    </a:cxn>
                    <a:cxn ang="0">
                      <a:pos x="442" y="318"/>
                    </a:cxn>
                    <a:cxn ang="0">
                      <a:pos x="466" y="412"/>
                    </a:cxn>
                    <a:cxn ang="0">
                      <a:pos x="478" y="518"/>
                    </a:cxn>
                    <a:cxn ang="0">
                      <a:pos x="466" y="604"/>
                    </a:cxn>
                    <a:cxn ang="0">
                      <a:pos x="446" y="682"/>
                    </a:cxn>
                    <a:cxn ang="0">
                      <a:pos x="438" y="682"/>
                    </a:cxn>
                    <a:cxn ang="0">
                      <a:pos x="418" y="678"/>
                    </a:cxn>
                    <a:cxn ang="0">
                      <a:pos x="402" y="670"/>
                    </a:cxn>
                    <a:cxn ang="0">
                      <a:pos x="374" y="650"/>
                    </a:cxn>
                    <a:cxn ang="0">
                      <a:pos x="346" y="634"/>
                    </a:cxn>
                    <a:cxn ang="0">
                      <a:pos x="322" y="637"/>
                    </a:cxn>
                    <a:cxn ang="0">
                      <a:pos x="292" y="637"/>
                    </a:cxn>
                    <a:cxn ang="0">
                      <a:pos x="274" y="652"/>
                    </a:cxn>
                    <a:cxn ang="0">
                      <a:pos x="244" y="667"/>
                    </a:cxn>
                    <a:cxn ang="0">
                      <a:pos x="226" y="652"/>
                    </a:cxn>
                    <a:cxn ang="0">
                      <a:pos x="166" y="638"/>
                    </a:cxn>
                    <a:cxn ang="0">
                      <a:pos x="142" y="634"/>
                    </a:cxn>
                    <a:cxn ang="0">
                      <a:pos x="114" y="646"/>
                    </a:cxn>
                    <a:cxn ang="0">
                      <a:pos x="74" y="674"/>
                    </a:cxn>
                    <a:cxn ang="0">
                      <a:pos x="46" y="686"/>
                    </a:cxn>
                    <a:cxn ang="0">
                      <a:pos x="34" y="652"/>
                    </a:cxn>
                    <a:cxn ang="0">
                      <a:pos x="4" y="571"/>
                    </a:cxn>
                    <a:cxn ang="0">
                      <a:pos x="10" y="499"/>
                    </a:cxn>
                    <a:cxn ang="0">
                      <a:pos x="16" y="427"/>
                    </a:cxn>
                    <a:cxn ang="0">
                      <a:pos x="46" y="337"/>
                    </a:cxn>
                    <a:cxn ang="0">
                      <a:pos x="78" y="270"/>
                    </a:cxn>
                    <a:cxn ang="0">
                      <a:pos x="86" y="222"/>
                    </a:cxn>
                    <a:cxn ang="0">
                      <a:pos x="82" y="172"/>
                    </a:cxn>
                    <a:cxn ang="0">
                      <a:pos x="94" y="127"/>
                    </a:cxn>
                    <a:cxn ang="0">
                      <a:pos x="130" y="76"/>
                    </a:cxn>
                    <a:cxn ang="0">
                      <a:pos x="136" y="49"/>
                    </a:cxn>
                    <a:cxn ang="0">
                      <a:pos x="146" y="6"/>
                    </a:cxn>
                  </a:cxnLst>
                  <a:rect l="0" t="0" r="r" b="b"/>
                  <a:pathLst>
                    <a:path w="478" h="695">
                      <a:moveTo>
                        <a:pt x="146" y="6"/>
                      </a:moveTo>
                      <a:cubicBezTo>
                        <a:pt x="158" y="0"/>
                        <a:pt x="199" y="1"/>
                        <a:pt x="206" y="10"/>
                      </a:cubicBezTo>
                      <a:cubicBezTo>
                        <a:pt x="213" y="19"/>
                        <a:pt x="193" y="47"/>
                        <a:pt x="190" y="61"/>
                      </a:cubicBezTo>
                      <a:cubicBezTo>
                        <a:pt x="187" y="75"/>
                        <a:pt x="165" y="91"/>
                        <a:pt x="190" y="97"/>
                      </a:cubicBezTo>
                      <a:cubicBezTo>
                        <a:pt x="215" y="103"/>
                        <a:pt x="318" y="109"/>
                        <a:pt x="340" y="97"/>
                      </a:cubicBezTo>
                      <a:cubicBezTo>
                        <a:pt x="362" y="85"/>
                        <a:pt x="325" y="43"/>
                        <a:pt x="322" y="28"/>
                      </a:cubicBezTo>
                      <a:cubicBezTo>
                        <a:pt x="319" y="13"/>
                        <a:pt x="317" y="10"/>
                        <a:pt x="322" y="6"/>
                      </a:cubicBezTo>
                      <a:cubicBezTo>
                        <a:pt x="327" y="2"/>
                        <a:pt x="342" y="4"/>
                        <a:pt x="350" y="6"/>
                      </a:cubicBezTo>
                      <a:cubicBezTo>
                        <a:pt x="358" y="8"/>
                        <a:pt x="362" y="3"/>
                        <a:pt x="370" y="18"/>
                      </a:cubicBezTo>
                      <a:cubicBezTo>
                        <a:pt x="378" y="33"/>
                        <a:pt x="391" y="69"/>
                        <a:pt x="398" y="94"/>
                      </a:cubicBezTo>
                      <a:cubicBezTo>
                        <a:pt x="405" y="119"/>
                        <a:pt x="411" y="142"/>
                        <a:pt x="414" y="170"/>
                      </a:cubicBezTo>
                      <a:cubicBezTo>
                        <a:pt x="417" y="198"/>
                        <a:pt x="409" y="237"/>
                        <a:pt x="414" y="262"/>
                      </a:cubicBezTo>
                      <a:cubicBezTo>
                        <a:pt x="419" y="287"/>
                        <a:pt x="433" y="293"/>
                        <a:pt x="442" y="318"/>
                      </a:cubicBezTo>
                      <a:cubicBezTo>
                        <a:pt x="451" y="343"/>
                        <a:pt x="460" y="379"/>
                        <a:pt x="466" y="412"/>
                      </a:cubicBezTo>
                      <a:cubicBezTo>
                        <a:pt x="472" y="445"/>
                        <a:pt x="478" y="486"/>
                        <a:pt x="478" y="518"/>
                      </a:cubicBezTo>
                      <a:cubicBezTo>
                        <a:pt x="478" y="550"/>
                        <a:pt x="471" y="577"/>
                        <a:pt x="466" y="604"/>
                      </a:cubicBezTo>
                      <a:cubicBezTo>
                        <a:pt x="461" y="631"/>
                        <a:pt x="451" y="669"/>
                        <a:pt x="446" y="682"/>
                      </a:cubicBezTo>
                      <a:cubicBezTo>
                        <a:pt x="441" y="695"/>
                        <a:pt x="443" y="683"/>
                        <a:pt x="438" y="682"/>
                      </a:cubicBezTo>
                      <a:cubicBezTo>
                        <a:pt x="433" y="681"/>
                        <a:pt x="424" y="680"/>
                        <a:pt x="418" y="678"/>
                      </a:cubicBezTo>
                      <a:cubicBezTo>
                        <a:pt x="412" y="676"/>
                        <a:pt x="409" y="675"/>
                        <a:pt x="402" y="670"/>
                      </a:cubicBezTo>
                      <a:cubicBezTo>
                        <a:pt x="395" y="665"/>
                        <a:pt x="383" y="656"/>
                        <a:pt x="374" y="650"/>
                      </a:cubicBezTo>
                      <a:cubicBezTo>
                        <a:pt x="365" y="644"/>
                        <a:pt x="355" y="636"/>
                        <a:pt x="346" y="634"/>
                      </a:cubicBezTo>
                      <a:cubicBezTo>
                        <a:pt x="337" y="632"/>
                        <a:pt x="331" y="636"/>
                        <a:pt x="322" y="637"/>
                      </a:cubicBezTo>
                      <a:cubicBezTo>
                        <a:pt x="313" y="638"/>
                        <a:pt x="300" y="634"/>
                        <a:pt x="292" y="637"/>
                      </a:cubicBezTo>
                      <a:cubicBezTo>
                        <a:pt x="284" y="640"/>
                        <a:pt x="282" y="647"/>
                        <a:pt x="274" y="652"/>
                      </a:cubicBezTo>
                      <a:cubicBezTo>
                        <a:pt x="266" y="657"/>
                        <a:pt x="252" y="667"/>
                        <a:pt x="244" y="667"/>
                      </a:cubicBezTo>
                      <a:cubicBezTo>
                        <a:pt x="236" y="667"/>
                        <a:pt x="239" y="657"/>
                        <a:pt x="226" y="652"/>
                      </a:cubicBezTo>
                      <a:cubicBezTo>
                        <a:pt x="213" y="647"/>
                        <a:pt x="180" y="641"/>
                        <a:pt x="166" y="638"/>
                      </a:cubicBezTo>
                      <a:cubicBezTo>
                        <a:pt x="152" y="635"/>
                        <a:pt x="151" y="633"/>
                        <a:pt x="142" y="634"/>
                      </a:cubicBezTo>
                      <a:cubicBezTo>
                        <a:pt x="133" y="635"/>
                        <a:pt x="125" y="639"/>
                        <a:pt x="114" y="646"/>
                      </a:cubicBezTo>
                      <a:cubicBezTo>
                        <a:pt x="103" y="653"/>
                        <a:pt x="85" y="667"/>
                        <a:pt x="74" y="674"/>
                      </a:cubicBezTo>
                      <a:cubicBezTo>
                        <a:pt x="63" y="681"/>
                        <a:pt x="53" y="690"/>
                        <a:pt x="46" y="686"/>
                      </a:cubicBezTo>
                      <a:cubicBezTo>
                        <a:pt x="39" y="682"/>
                        <a:pt x="41" y="671"/>
                        <a:pt x="34" y="652"/>
                      </a:cubicBezTo>
                      <a:cubicBezTo>
                        <a:pt x="27" y="633"/>
                        <a:pt x="8" y="596"/>
                        <a:pt x="4" y="571"/>
                      </a:cubicBezTo>
                      <a:cubicBezTo>
                        <a:pt x="0" y="546"/>
                        <a:pt x="8" y="523"/>
                        <a:pt x="10" y="499"/>
                      </a:cubicBezTo>
                      <a:cubicBezTo>
                        <a:pt x="12" y="475"/>
                        <a:pt x="10" y="454"/>
                        <a:pt x="16" y="427"/>
                      </a:cubicBezTo>
                      <a:cubicBezTo>
                        <a:pt x="22" y="400"/>
                        <a:pt x="36" y="363"/>
                        <a:pt x="46" y="337"/>
                      </a:cubicBezTo>
                      <a:cubicBezTo>
                        <a:pt x="56" y="311"/>
                        <a:pt x="71" y="289"/>
                        <a:pt x="78" y="270"/>
                      </a:cubicBezTo>
                      <a:cubicBezTo>
                        <a:pt x="85" y="251"/>
                        <a:pt x="85" y="238"/>
                        <a:pt x="86" y="222"/>
                      </a:cubicBezTo>
                      <a:cubicBezTo>
                        <a:pt x="87" y="206"/>
                        <a:pt x="81" y="188"/>
                        <a:pt x="82" y="172"/>
                      </a:cubicBezTo>
                      <a:cubicBezTo>
                        <a:pt x="83" y="156"/>
                        <a:pt x="86" y="143"/>
                        <a:pt x="94" y="127"/>
                      </a:cubicBezTo>
                      <a:cubicBezTo>
                        <a:pt x="102" y="111"/>
                        <a:pt x="123" y="89"/>
                        <a:pt x="130" y="76"/>
                      </a:cubicBezTo>
                      <a:cubicBezTo>
                        <a:pt x="137" y="63"/>
                        <a:pt x="133" y="61"/>
                        <a:pt x="136" y="49"/>
                      </a:cubicBezTo>
                      <a:cubicBezTo>
                        <a:pt x="139" y="37"/>
                        <a:pt x="134" y="12"/>
                        <a:pt x="146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50000">
                      <a:schemeClr val="tx2"/>
                    </a:gs>
                    <a:gs pos="100000">
                      <a:srgbClr val="4D4D4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529" name="Freeform 29"/>
                <p:cNvSpPr>
                  <a:spLocks/>
                </p:cNvSpPr>
                <p:nvPr/>
              </p:nvSpPr>
              <p:spPr bwMode="auto">
                <a:xfrm>
                  <a:off x="2276" y="3690"/>
                  <a:ext cx="16" cy="360"/>
                </a:xfrm>
                <a:custGeom>
                  <a:avLst/>
                  <a:gdLst>
                    <a:gd name="T0" fmla="*/ 0 w 16"/>
                    <a:gd name="T1" fmla="*/ 360 h 360"/>
                    <a:gd name="T2" fmla="*/ 16 w 16"/>
                    <a:gd name="T3" fmla="*/ 0 h 360"/>
                    <a:gd name="T4" fmla="*/ 0 60000 65536"/>
                    <a:gd name="T5" fmla="*/ 0 60000 65536"/>
                    <a:gd name="T6" fmla="*/ 0 w 16"/>
                    <a:gd name="T7" fmla="*/ 0 h 360"/>
                    <a:gd name="T8" fmla="*/ 16 w 16"/>
                    <a:gd name="T9" fmla="*/ 360 h 36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6" h="360">
                      <a:moveTo>
                        <a:pt x="0" y="360"/>
                      </a:moveTo>
                      <a:lnTo>
                        <a:pt x="16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0" name="Rectangle 30"/>
                <p:cNvSpPr>
                  <a:spLocks noChangeArrowheads="1"/>
                </p:cNvSpPr>
                <p:nvPr/>
              </p:nvSpPr>
              <p:spPr bwMode="auto">
                <a:xfrm>
                  <a:off x="2112" y="3600"/>
                  <a:ext cx="336" cy="4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60531" name="Oval 31"/>
                <p:cNvSpPr>
                  <a:spLocks noChangeArrowheads="1"/>
                </p:cNvSpPr>
                <p:nvPr/>
              </p:nvSpPr>
              <p:spPr bwMode="auto">
                <a:xfrm>
                  <a:off x="2256" y="3600"/>
                  <a:ext cx="96" cy="48"/>
                </a:xfrm>
                <a:prstGeom prst="ellipse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60532" name="Line 32"/>
                <p:cNvSpPr>
                  <a:spLocks noChangeShapeType="1"/>
                </p:cNvSpPr>
                <p:nvPr/>
              </p:nvSpPr>
              <p:spPr bwMode="auto">
                <a:xfrm>
                  <a:off x="2304" y="360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3" name="Freeform 33"/>
                <p:cNvSpPr>
                  <a:spLocks/>
                </p:cNvSpPr>
                <p:nvPr/>
              </p:nvSpPr>
              <p:spPr bwMode="auto">
                <a:xfrm>
                  <a:off x="2056" y="3648"/>
                  <a:ext cx="104" cy="130"/>
                </a:xfrm>
                <a:custGeom>
                  <a:avLst/>
                  <a:gdLst>
                    <a:gd name="T0" fmla="*/ 56 w 104"/>
                    <a:gd name="T1" fmla="*/ 0 h 130"/>
                    <a:gd name="T2" fmla="*/ 104 w 104"/>
                    <a:gd name="T3" fmla="*/ 0 h 130"/>
                    <a:gd name="T4" fmla="*/ 52 w 104"/>
                    <a:gd name="T5" fmla="*/ 78 h 130"/>
                    <a:gd name="T6" fmla="*/ 0 w 104"/>
                    <a:gd name="T7" fmla="*/ 130 h 130"/>
                    <a:gd name="T8" fmla="*/ 24 w 104"/>
                    <a:gd name="T9" fmla="*/ 58 h 130"/>
                    <a:gd name="T10" fmla="*/ 56 w 104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4"/>
                    <a:gd name="T19" fmla="*/ 0 h 130"/>
                    <a:gd name="T20" fmla="*/ 104 w 104"/>
                    <a:gd name="T21" fmla="*/ 130 h 13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4" h="130">
                      <a:moveTo>
                        <a:pt x="56" y="0"/>
                      </a:moveTo>
                      <a:lnTo>
                        <a:pt x="104" y="0"/>
                      </a:lnTo>
                      <a:lnTo>
                        <a:pt x="52" y="78"/>
                      </a:lnTo>
                      <a:lnTo>
                        <a:pt x="0" y="130"/>
                      </a:lnTo>
                      <a:lnTo>
                        <a:pt x="24" y="5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4" name="Freeform 34"/>
                <p:cNvSpPr>
                  <a:spLocks/>
                </p:cNvSpPr>
                <p:nvPr/>
              </p:nvSpPr>
              <p:spPr bwMode="auto">
                <a:xfrm>
                  <a:off x="2400" y="3648"/>
                  <a:ext cx="96" cy="134"/>
                </a:xfrm>
                <a:custGeom>
                  <a:avLst/>
                  <a:gdLst>
                    <a:gd name="T0" fmla="*/ 48 w 96"/>
                    <a:gd name="T1" fmla="*/ 0 h 134"/>
                    <a:gd name="T2" fmla="*/ 0 w 96"/>
                    <a:gd name="T3" fmla="*/ 0 h 134"/>
                    <a:gd name="T4" fmla="*/ 44 w 96"/>
                    <a:gd name="T5" fmla="*/ 82 h 134"/>
                    <a:gd name="T6" fmla="*/ 96 w 96"/>
                    <a:gd name="T7" fmla="*/ 134 h 134"/>
                    <a:gd name="T8" fmla="*/ 80 w 96"/>
                    <a:gd name="T9" fmla="*/ 58 h 134"/>
                    <a:gd name="T10" fmla="*/ 48 w 96"/>
                    <a:gd name="T11" fmla="*/ 0 h 1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6"/>
                    <a:gd name="T19" fmla="*/ 0 h 134"/>
                    <a:gd name="T20" fmla="*/ 96 w 96"/>
                    <a:gd name="T21" fmla="*/ 134 h 13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6" h="134">
                      <a:moveTo>
                        <a:pt x="48" y="0"/>
                      </a:moveTo>
                      <a:lnTo>
                        <a:pt x="0" y="0"/>
                      </a:lnTo>
                      <a:lnTo>
                        <a:pt x="44" y="82"/>
                      </a:lnTo>
                      <a:lnTo>
                        <a:pt x="96" y="134"/>
                      </a:lnTo>
                      <a:lnTo>
                        <a:pt x="80" y="58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5" name="Rectangle 35"/>
                <p:cNvSpPr>
                  <a:spLocks noChangeArrowheads="1"/>
                </p:cNvSpPr>
                <p:nvPr/>
              </p:nvSpPr>
              <p:spPr bwMode="auto">
                <a:xfrm>
                  <a:off x="2160" y="3504"/>
                  <a:ext cx="48" cy="48"/>
                </a:xfrm>
                <a:prstGeom prst="rect">
                  <a:avLst/>
                </a:prstGeom>
                <a:solidFill>
                  <a:srgbClr val="333333"/>
                </a:solidFill>
                <a:ln w="3175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60536" name="Freeform 36"/>
                <p:cNvSpPr>
                  <a:spLocks/>
                </p:cNvSpPr>
                <p:nvPr/>
              </p:nvSpPr>
              <p:spPr bwMode="auto">
                <a:xfrm>
                  <a:off x="2400" y="3385"/>
                  <a:ext cx="159" cy="315"/>
                </a:xfrm>
                <a:custGeom>
                  <a:avLst/>
                  <a:gdLst>
                    <a:gd name="T0" fmla="*/ 0 w 159"/>
                    <a:gd name="T1" fmla="*/ 5 h 315"/>
                    <a:gd name="T2" fmla="*/ 66 w 159"/>
                    <a:gd name="T3" fmla="*/ 29 h 315"/>
                    <a:gd name="T4" fmla="*/ 138 w 159"/>
                    <a:gd name="T5" fmla="*/ 84 h 315"/>
                    <a:gd name="T6" fmla="*/ 148 w 159"/>
                    <a:gd name="T7" fmla="*/ 145 h 315"/>
                    <a:gd name="T8" fmla="*/ 152 w 159"/>
                    <a:gd name="T9" fmla="*/ 185 h 315"/>
                    <a:gd name="T10" fmla="*/ 159 w 159"/>
                    <a:gd name="T11" fmla="*/ 243 h 315"/>
                    <a:gd name="T12" fmla="*/ 152 w 159"/>
                    <a:gd name="T13" fmla="*/ 289 h 315"/>
                    <a:gd name="T14" fmla="*/ 129 w 159"/>
                    <a:gd name="T15" fmla="*/ 305 h 315"/>
                    <a:gd name="T16" fmla="*/ 105 w 159"/>
                    <a:gd name="T17" fmla="*/ 308 h 315"/>
                    <a:gd name="T18" fmla="*/ 84 w 159"/>
                    <a:gd name="T19" fmla="*/ 313 h 315"/>
                    <a:gd name="T20" fmla="*/ 72 w 159"/>
                    <a:gd name="T21" fmla="*/ 297 h 315"/>
                    <a:gd name="T22" fmla="*/ 52 w 159"/>
                    <a:gd name="T23" fmla="*/ 261 h 315"/>
                    <a:gd name="T24" fmla="*/ 52 w 159"/>
                    <a:gd name="T25" fmla="*/ 221 h 315"/>
                    <a:gd name="T26" fmla="*/ 48 w 159"/>
                    <a:gd name="T27" fmla="*/ 193 h 315"/>
                    <a:gd name="T28" fmla="*/ 48 w 159"/>
                    <a:gd name="T29" fmla="*/ 161 h 315"/>
                    <a:gd name="T30" fmla="*/ 36 w 159"/>
                    <a:gd name="T31" fmla="*/ 117 h 315"/>
                    <a:gd name="T32" fmla="*/ 20 w 159"/>
                    <a:gd name="T33" fmla="*/ 77 h 315"/>
                    <a:gd name="T34" fmla="*/ 0 w 159"/>
                    <a:gd name="T35" fmla="*/ 5 h 31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9"/>
                    <a:gd name="T55" fmla="*/ 0 h 315"/>
                    <a:gd name="T56" fmla="*/ 159 w 159"/>
                    <a:gd name="T57" fmla="*/ 315 h 315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9" h="315">
                      <a:moveTo>
                        <a:pt x="0" y="5"/>
                      </a:moveTo>
                      <a:cubicBezTo>
                        <a:pt x="6" y="0"/>
                        <a:pt x="43" y="16"/>
                        <a:pt x="66" y="29"/>
                      </a:cubicBezTo>
                      <a:cubicBezTo>
                        <a:pt x="89" y="42"/>
                        <a:pt x="124" y="65"/>
                        <a:pt x="138" y="84"/>
                      </a:cubicBezTo>
                      <a:cubicBezTo>
                        <a:pt x="151" y="103"/>
                        <a:pt x="146" y="128"/>
                        <a:pt x="148" y="145"/>
                      </a:cubicBezTo>
                      <a:cubicBezTo>
                        <a:pt x="151" y="163"/>
                        <a:pt x="150" y="169"/>
                        <a:pt x="152" y="185"/>
                      </a:cubicBezTo>
                      <a:cubicBezTo>
                        <a:pt x="154" y="202"/>
                        <a:pt x="159" y="226"/>
                        <a:pt x="159" y="243"/>
                      </a:cubicBezTo>
                      <a:cubicBezTo>
                        <a:pt x="159" y="260"/>
                        <a:pt x="157" y="279"/>
                        <a:pt x="152" y="289"/>
                      </a:cubicBezTo>
                      <a:cubicBezTo>
                        <a:pt x="147" y="299"/>
                        <a:pt x="137" y="302"/>
                        <a:pt x="129" y="305"/>
                      </a:cubicBezTo>
                      <a:cubicBezTo>
                        <a:pt x="121" y="308"/>
                        <a:pt x="112" y="307"/>
                        <a:pt x="105" y="308"/>
                      </a:cubicBezTo>
                      <a:cubicBezTo>
                        <a:pt x="98" y="309"/>
                        <a:pt x="89" y="315"/>
                        <a:pt x="84" y="313"/>
                      </a:cubicBezTo>
                      <a:cubicBezTo>
                        <a:pt x="79" y="311"/>
                        <a:pt x="77" y="306"/>
                        <a:pt x="72" y="297"/>
                      </a:cubicBezTo>
                      <a:cubicBezTo>
                        <a:pt x="67" y="288"/>
                        <a:pt x="55" y="274"/>
                        <a:pt x="52" y="261"/>
                      </a:cubicBezTo>
                      <a:cubicBezTo>
                        <a:pt x="49" y="248"/>
                        <a:pt x="53" y="232"/>
                        <a:pt x="52" y="221"/>
                      </a:cubicBezTo>
                      <a:cubicBezTo>
                        <a:pt x="51" y="210"/>
                        <a:pt x="49" y="203"/>
                        <a:pt x="48" y="193"/>
                      </a:cubicBezTo>
                      <a:cubicBezTo>
                        <a:pt x="47" y="183"/>
                        <a:pt x="50" y="174"/>
                        <a:pt x="48" y="161"/>
                      </a:cubicBezTo>
                      <a:cubicBezTo>
                        <a:pt x="46" y="148"/>
                        <a:pt x="41" y="131"/>
                        <a:pt x="36" y="117"/>
                      </a:cubicBezTo>
                      <a:cubicBezTo>
                        <a:pt x="31" y="103"/>
                        <a:pt x="26" y="96"/>
                        <a:pt x="20" y="77"/>
                      </a:cubicBezTo>
                      <a:cubicBezTo>
                        <a:pt x="14" y="58"/>
                        <a:pt x="4" y="20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7" name="Freeform 37"/>
                <p:cNvSpPr>
                  <a:spLocks/>
                </p:cNvSpPr>
                <p:nvPr/>
              </p:nvSpPr>
              <p:spPr bwMode="auto">
                <a:xfrm>
                  <a:off x="2460" y="3614"/>
                  <a:ext cx="120" cy="84"/>
                </a:xfrm>
                <a:custGeom>
                  <a:avLst/>
                  <a:gdLst>
                    <a:gd name="T0" fmla="*/ 116 w 120"/>
                    <a:gd name="T1" fmla="*/ 0 h 84"/>
                    <a:gd name="T2" fmla="*/ 112 w 120"/>
                    <a:gd name="T3" fmla="*/ 0 h 84"/>
                    <a:gd name="T4" fmla="*/ 120 w 120"/>
                    <a:gd name="T5" fmla="*/ 60 h 84"/>
                    <a:gd name="T6" fmla="*/ 24 w 120"/>
                    <a:gd name="T7" fmla="*/ 84 h 84"/>
                    <a:gd name="T8" fmla="*/ 0 w 120"/>
                    <a:gd name="T9" fmla="*/ 44 h 84"/>
                    <a:gd name="T10" fmla="*/ 0 w 120"/>
                    <a:gd name="T11" fmla="*/ 48 h 84"/>
                    <a:gd name="T12" fmla="*/ 116 w 120"/>
                    <a:gd name="T13" fmla="*/ 0 h 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"/>
                    <a:gd name="T22" fmla="*/ 0 h 84"/>
                    <a:gd name="T23" fmla="*/ 120 w 120"/>
                    <a:gd name="T24" fmla="*/ 84 h 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" h="84">
                      <a:moveTo>
                        <a:pt x="116" y="0"/>
                      </a:moveTo>
                      <a:lnTo>
                        <a:pt x="112" y="0"/>
                      </a:lnTo>
                      <a:lnTo>
                        <a:pt x="120" y="60"/>
                      </a:lnTo>
                      <a:lnTo>
                        <a:pt x="24" y="8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8" name="Freeform 38"/>
                <p:cNvSpPr>
                  <a:spLocks/>
                </p:cNvSpPr>
                <p:nvPr/>
              </p:nvSpPr>
              <p:spPr bwMode="auto">
                <a:xfrm>
                  <a:off x="2002" y="3374"/>
                  <a:ext cx="170" cy="322"/>
                </a:xfrm>
                <a:custGeom>
                  <a:avLst/>
                  <a:gdLst>
                    <a:gd name="T0" fmla="*/ 170 w 170"/>
                    <a:gd name="T1" fmla="*/ 8 h 322"/>
                    <a:gd name="T2" fmla="*/ 93 w 170"/>
                    <a:gd name="T3" fmla="*/ 36 h 322"/>
                    <a:gd name="T4" fmla="*/ 21 w 170"/>
                    <a:gd name="T5" fmla="*/ 91 h 322"/>
                    <a:gd name="T6" fmla="*/ 11 w 170"/>
                    <a:gd name="T7" fmla="*/ 152 h 322"/>
                    <a:gd name="T8" fmla="*/ 7 w 170"/>
                    <a:gd name="T9" fmla="*/ 192 h 322"/>
                    <a:gd name="T10" fmla="*/ 0 w 170"/>
                    <a:gd name="T11" fmla="*/ 250 h 322"/>
                    <a:gd name="T12" fmla="*/ 7 w 170"/>
                    <a:gd name="T13" fmla="*/ 296 h 322"/>
                    <a:gd name="T14" fmla="*/ 30 w 170"/>
                    <a:gd name="T15" fmla="*/ 312 h 322"/>
                    <a:gd name="T16" fmla="*/ 54 w 170"/>
                    <a:gd name="T17" fmla="*/ 315 h 322"/>
                    <a:gd name="T18" fmla="*/ 75 w 170"/>
                    <a:gd name="T19" fmla="*/ 320 h 322"/>
                    <a:gd name="T20" fmla="*/ 87 w 170"/>
                    <a:gd name="T21" fmla="*/ 304 h 322"/>
                    <a:gd name="T22" fmla="*/ 107 w 170"/>
                    <a:gd name="T23" fmla="*/ 268 h 322"/>
                    <a:gd name="T24" fmla="*/ 107 w 170"/>
                    <a:gd name="T25" fmla="*/ 228 h 322"/>
                    <a:gd name="T26" fmla="*/ 111 w 170"/>
                    <a:gd name="T27" fmla="*/ 200 h 322"/>
                    <a:gd name="T28" fmla="*/ 111 w 170"/>
                    <a:gd name="T29" fmla="*/ 168 h 322"/>
                    <a:gd name="T30" fmla="*/ 123 w 170"/>
                    <a:gd name="T31" fmla="*/ 124 h 322"/>
                    <a:gd name="T32" fmla="*/ 154 w 170"/>
                    <a:gd name="T33" fmla="*/ 76 h 322"/>
                    <a:gd name="T34" fmla="*/ 170 w 170"/>
                    <a:gd name="T35" fmla="*/ 8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70"/>
                    <a:gd name="T55" fmla="*/ 0 h 322"/>
                    <a:gd name="T56" fmla="*/ 170 w 170"/>
                    <a:gd name="T57" fmla="*/ 322 h 32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70" h="322">
                      <a:moveTo>
                        <a:pt x="170" y="8"/>
                      </a:moveTo>
                      <a:cubicBezTo>
                        <a:pt x="162" y="0"/>
                        <a:pt x="118" y="22"/>
                        <a:pt x="93" y="36"/>
                      </a:cubicBezTo>
                      <a:cubicBezTo>
                        <a:pt x="68" y="50"/>
                        <a:pt x="35" y="72"/>
                        <a:pt x="21" y="91"/>
                      </a:cubicBezTo>
                      <a:cubicBezTo>
                        <a:pt x="8" y="110"/>
                        <a:pt x="13" y="135"/>
                        <a:pt x="11" y="152"/>
                      </a:cubicBezTo>
                      <a:cubicBezTo>
                        <a:pt x="8" y="170"/>
                        <a:pt x="9" y="176"/>
                        <a:pt x="7" y="192"/>
                      </a:cubicBezTo>
                      <a:cubicBezTo>
                        <a:pt x="5" y="209"/>
                        <a:pt x="0" y="233"/>
                        <a:pt x="0" y="250"/>
                      </a:cubicBezTo>
                      <a:cubicBezTo>
                        <a:pt x="0" y="267"/>
                        <a:pt x="2" y="286"/>
                        <a:pt x="7" y="296"/>
                      </a:cubicBezTo>
                      <a:cubicBezTo>
                        <a:pt x="12" y="306"/>
                        <a:pt x="22" y="309"/>
                        <a:pt x="30" y="312"/>
                      </a:cubicBezTo>
                      <a:cubicBezTo>
                        <a:pt x="38" y="315"/>
                        <a:pt x="47" y="314"/>
                        <a:pt x="54" y="315"/>
                      </a:cubicBezTo>
                      <a:cubicBezTo>
                        <a:pt x="61" y="316"/>
                        <a:pt x="70" y="322"/>
                        <a:pt x="75" y="320"/>
                      </a:cubicBezTo>
                      <a:cubicBezTo>
                        <a:pt x="80" y="318"/>
                        <a:pt x="82" y="313"/>
                        <a:pt x="87" y="304"/>
                      </a:cubicBezTo>
                      <a:cubicBezTo>
                        <a:pt x="92" y="295"/>
                        <a:pt x="104" y="281"/>
                        <a:pt x="107" y="268"/>
                      </a:cubicBezTo>
                      <a:cubicBezTo>
                        <a:pt x="110" y="255"/>
                        <a:pt x="106" y="239"/>
                        <a:pt x="107" y="228"/>
                      </a:cubicBezTo>
                      <a:cubicBezTo>
                        <a:pt x="108" y="217"/>
                        <a:pt x="110" y="210"/>
                        <a:pt x="111" y="200"/>
                      </a:cubicBezTo>
                      <a:cubicBezTo>
                        <a:pt x="112" y="190"/>
                        <a:pt x="109" y="181"/>
                        <a:pt x="111" y="168"/>
                      </a:cubicBezTo>
                      <a:cubicBezTo>
                        <a:pt x="113" y="155"/>
                        <a:pt x="116" y="139"/>
                        <a:pt x="123" y="124"/>
                      </a:cubicBezTo>
                      <a:cubicBezTo>
                        <a:pt x="130" y="109"/>
                        <a:pt x="146" y="95"/>
                        <a:pt x="154" y="76"/>
                      </a:cubicBezTo>
                      <a:cubicBezTo>
                        <a:pt x="162" y="57"/>
                        <a:pt x="167" y="22"/>
                        <a:pt x="170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39" name="Freeform 39"/>
                <p:cNvSpPr>
                  <a:spLocks/>
                </p:cNvSpPr>
                <p:nvPr/>
              </p:nvSpPr>
              <p:spPr bwMode="auto">
                <a:xfrm>
                  <a:off x="1980" y="3618"/>
                  <a:ext cx="112" cy="96"/>
                </a:xfrm>
                <a:custGeom>
                  <a:avLst/>
                  <a:gdLst>
                    <a:gd name="T0" fmla="*/ 4 w 112"/>
                    <a:gd name="T1" fmla="*/ 0 h 96"/>
                    <a:gd name="T2" fmla="*/ 4 w 112"/>
                    <a:gd name="T3" fmla="*/ 0 h 96"/>
                    <a:gd name="T4" fmla="*/ 0 w 112"/>
                    <a:gd name="T5" fmla="*/ 64 h 96"/>
                    <a:gd name="T6" fmla="*/ 92 w 112"/>
                    <a:gd name="T7" fmla="*/ 96 h 96"/>
                    <a:gd name="T8" fmla="*/ 108 w 112"/>
                    <a:gd name="T9" fmla="*/ 48 h 96"/>
                    <a:gd name="T10" fmla="*/ 112 w 112"/>
                    <a:gd name="T11" fmla="*/ 48 h 96"/>
                    <a:gd name="T12" fmla="*/ 4 w 112"/>
                    <a:gd name="T13" fmla="*/ 0 h 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12"/>
                    <a:gd name="T22" fmla="*/ 0 h 96"/>
                    <a:gd name="T23" fmla="*/ 112 w 112"/>
                    <a:gd name="T24" fmla="*/ 96 h 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12" h="9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64"/>
                      </a:lnTo>
                      <a:lnTo>
                        <a:pt x="92" y="96"/>
                      </a:lnTo>
                      <a:lnTo>
                        <a:pt x="108" y="48"/>
                      </a:lnTo>
                      <a:lnTo>
                        <a:pt x="112" y="48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40" name="Freeform 40"/>
                <p:cNvSpPr>
                  <a:spLocks/>
                </p:cNvSpPr>
                <p:nvPr/>
              </p:nvSpPr>
              <p:spPr bwMode="auto">
                <a:xfrm>
                  <a:off x="2208" y="3390"/>
                  <a:ext cx="160" cy="96"/>
                </a:xfrm>
                <a:custGeom>
                  <a:avLst/>
                  <a:gdLst>
                    <a:gd name="T0" fmla="*/ 28 w 160"/>
                    <a:gd name="T1" fmla="*/ 4 h 96"/>
                    <a:gd name="T2" fmla="*/ 84 w 160"/>
                    <a:gd name="T3" fmla="*/ 32 h 96"/>
                    <a:gd name="T4" fmla="*/ 96 w 160"/>
                    <a:gd name="T5" fmla="*/ 20 h 96"/>
                    <a:gd name="T6" fmla="*/ 104 w 160"/>
                    <a:gd name="T7" fmla="*/ 0 h 96"/>
                    <a:gd name="T8" fmla="*/ 136 w 160"/>
                    <a:gd name="T9" fmla="*/ 4 h 96"/>
                    <a:gd name="T10" fmla="*/ 144 w 160"/>
                    <a:gd name="T11" fmla="*/ 32 h 96"/>
                    <a:gd name="T12" fmla="*/ 160 w 160"/>
                    <a:gd name="T13" fmla="*/ 60 h 96"/>
                    <a:gd name="T14" fmla="*/ 160 w 160"/>
                    <a:gd name="T15" fmla="*/ 84 h 96"/>
                    <a:gd name="T16" fmla="*/ 128 w 160"/>
                    <a:gd name="T17" fmla="*/ 92 h 96"/>
                    <a:gd name="T18" fmla="*/ 100 w 160"/>
                    <a:gd name="T19" fmla="*/ 92 h 96"/>
                    <a:gd name="T20" fmla="*/ 56 w 160"/>
                    <a:gd name="T21" fmla="*/ 96 h 96"/>
                    <a:gd name="T22" fmla="*/ 12 w 160"/>
                    <a:gd name="T23" fmla="*/ 84 h 96"/>
                    <a:gd name="T24" fmla="*/ 0 w 160"/>
                    <a:gd name="T25" fmla="*/ 66 h 96"/>
                    <a:gd name="T26" fmla="*/ 28 w 160"/>
                    <a:gd name="T27" fmla="*/ 4 h 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60"/>
                    <a:gd name="T43" fmla="*/ 0 h 96"/>
                    <a:gd name="T44" fmla="*/ 160 w 160"/>
                    <a:gd name="T45" fmla="*/ 96 h 9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60" h="96">
                      <a:moveTo>
                        <a:pt x="28" y="4"/>
                      </a:moveTo>
                      <a:lnTo>
                        <a:pt x="84" y="32"/>
                      </a:lnTo>
                      <a:lnTo>
                        <a:pt x="96" y="20"/>
                      </a:lnTo>
                      <a:lnTo>
                        <a:pt x="104" y="0"/>
                      </a:lnTo>
                      <a:lnTo>
                        <a:pt x="136" y="4"/>
                      </a:lnTo>
                      <a:lnTo>
                        <a:pt x="144" y="32"/>
                      </a:lnTo>
                      <a:lnTo>
                        <a:pt x="160" y="60"/>
                      </a:lnTo>
                      <a:lnTo>
                        <a:pt x="160" y="84"/>
                      </a:lnTo>
                      <a:lnTo>
                        <a:pt x="128" y="92"/>
                      </a:lnTo>
                      <a:lnTo>
                        <a:pt x="100" y="92"/>
                      </a:lnTo>
                      <a:lnTo>
                        <a:pt x="56" y="96"/>
                      </a:lnTo>
                      <a:lnTo>
                        <a:pt x="12" y="84"/>
                      </a:lnTo>
                      <a:lnTo>
                        <a:pt x="0" y="66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41" name="Freeform 41"/>
                <p:cNvSpPr>
                  <a:spLocks/>
                </p:cNvSpPr>
                <p:nvPr/>
              </p:nvSpPr>
              <p:spPr bwMode="auto">
                <a:xfrm>
                  <a:off x="2220" y="3360"/>
                  <a:ext cx="63" cy="94"/>
                </a:xfrm>
                <a:custGeom>
                  <a:avLst/>
                  <a:gdLst>
                    <a:gd name="T0" fmla="*/ 24 w 63"/>
                    <a:gd name="T1" fmla="*/ 0 h 94"/>
                    <a:gd name="T2" fmla="*/ 13 w 63"/>
                    <a:gd name="T3" fmla="*/ 11 h 94"/>
                    <a:gd name="T4" fmla="*/ 0 w 63"/>
                    <a:gd name="T5" fmla="*/ 22 h 94"/>
                    <a:gd name="T6" fmla="*/ 24 w 63"/>
                    <a:gd name="T7" fmla="*/ 94 h 94"/>
                    <a:gd name="T8" fmla="*/ 63 w 63"/>
                    <a:gd name="T9" fmla="*/ 54 h 94"/>
                    <a:gd name="T10" fmla="*/ 17 w 63"/>
                    <a:gd name="T11" fmla="*/ 7 h 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"/>
                    <a:gd name="T19" fmla="*/ 0 h 94"/>
                    <a:gd name="T20" fmla="*/ 63 w 63"/>
                    <a:gd name="T21" fmla="*/ 94 h 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" h="94">
                      <a:moveTo>
                        <a:pt x="24" y="0"/>
                      </a:moveTo>
                      <a:cubicBezTo>
                        <a:pt x="18" y="11"/>
                        <a:pt x="26" y="11"/>
                        <a:pt x="13" y="11"/>
                      </a:cubicBezTo>
                      <a:lnTo>
                        <a:pt x="0" y="22"/>
                      </a:lnTo>
                      <a:lnTo>
                        <a:pt x="24" y="94"/>
                      </a:lnTo>
                      <a:lnTo>
                        <a:pt x="63" y="54"/>
                      </a:lnTo>
                      <a:lnTo>
                        <a:pt x="17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542" name="Freeform 42"/>
                <p:cNvSpPr>
                  <a:spLocks/>
                </p:cNvSpPr>
                <p:nvPr/>
              </p:nvSpPr>
              <p:spPr bwMode="auto">
                <a:xfrm>
                  <a:off x="2292" y="3369"/>
                  <a:ext cx="56" cy="81"/>
                </a:xfrm>
                <a:custGeom>
                  <a:avLst/>
                  <a:gdLst>
                    <a:gd name="T0" fmla="*/ 25 w 56"/>
                    <a:gd name="T1" fmla="*/ 0 h 81"/>
                    <a:gd name="T2" fmla="*/ 36 w 56"/>
                    <a:gd name="T3" fmla="*/ 11 h 81"/>
                    <a:gd name="T4" fmla="*/ 56 w 56"/>
                    <a:gd name="T5" fmla="*/ 9 h 81"/>
                    <a:gd name="T6" fmla="*/ 40 w 56"/>
                    <a:gd name="T7" fmla="*/ 81 h 81"/>
                    <a:gd name="T8" fmla="*/ 0 w 56"/>
                    <a:gd name="T9" fmla="*/ 49 h 81"/>
                    <a:gd name="T10" fmla="*/ 32 w 56"/>
                    <a:gd name="T11" fmla="*/ 7 h 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"/>
                    <a:gd name="T20" fmla="*/ 56 w 56"/>
                    <a:gd name="T21" fmla="*/ 81 h 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">
                      <a:moveTo>
                        <a:pt x="25" y="0"/>
                      </a:moveTo>
                      <a:cubicBezTo>
                        <a:pt x="31" y="11"/>
                        <a:pt x="23" y="11"/>
                        <a:pt x="36" y="11"/>
                      </a:cubicBezTo>
                      <a:lnTo>
                        <a:pt x="56" y="9"/>
                      </a:lnTo>
                      <a:lnTo>
                        <a:pt x="40" y="81"/>
                      </a:lnTo>
                      <a:lnTo>
                        <a:pt x="0" y="49"/>
                      </a:lnTo>
                      <a:lnTo>
                        <a:pt x="32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0523" name="Group 43"/>
            <p:cNvGrpSpPr>
              <a:grpSpLocks/>
            </p:cNvGrpSpPr>
            <p:nvPr/>
          </p:nvGrpSpPr>
          <p:grpSpPr bwMode="auto">
            <a:xfrm rot="-1476543">
              <a:off x="2160" y="2832"/>
              <a:ext cx="240" cy="192"/>
              <a:chOff x="4224" y="3648"/>
              <a:chExt cx="576" cy="384"/>
            </a:xfrm>
          </p:grpSpPr>
          <p:sp>
            <p:nvSpPr>
              <p:cNvPr id="60524" name="Freeform 44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384"/>
                  <a:gd name="T26" fmla="*/ 576 w 576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5" name="Oval 45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cs typeface="Arial" charset="0"/>
                </a:endParaRPr>
              </a:p>
            </p:txBody>
          </p:sp>
        </p:grpSp>
      </p:grpSp>
      <p:grpSp>
        <p:nvGrpSpPr>
          <p:cNvPr id="60419" name="Group 66"/>
          <p:cNvGrpSpPr>
            <a:grpSpLocks/>
          </p:cNvGrpSpPr>
          <p:nvPr/>
        </p:nvGrpSpPr>
        <p:grpSpPr bwMode="auto">
          <a:xfrm>
            <a:off x="4000500" y="1428750"/>
            <a:ext cx="1219200" cy="1752600"/>
            <a:chOff x="3312" y="2640"/>
            <a:chExt cx="806" cy="1187"/>
          </a:xfrm>
        </p:grpSpPr>
        <p:pic>
          <p:nvPicPr>
            <p:cNvPr id="60513" name="Picture 67" descr="girl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514" name="Freeform 68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2"/>
                <a:gd name="T49" fmla="*/ 0 h 252"/>
                <a:gd name="T50" fmla="*/ 562 w 562"/>
                <a:gd name="T51" fmla="*/ 252 h 2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333333"/>
                </a:gs>
                <a:gs pos="100000">
                  <a:srgbClr val="77777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97" name="Freeform 69"/>
            <p:cNvSpPr>
              <a:spLocks/>
            </p:cNvSpPr>
            <p:nvPr/>
          </p:nvSpPr>
          <p:spPr bwMode="auto">
            <a:xfrm>
              <a:off x="3584" y="3328"/>
              <a:ext cx="291" cy="3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4" y="0"/>
                </a:cxn>
                <a:cxn ang="0">
                  <a:pos x="284" y="4"/>
                </a:cxn>
                <a:cxn ang="0">
                  <a:pos x="288" y="36"/>
                </a:cxn>
                <a:cxn ang="0">
                  <a:pos x="0" y="36"/>
                </a:cxn>
                <a:cxn ang="0">
                  <a:pos x="0" y="0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0516" name="Group 70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60520" name="Freeform 7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384"/>
                  <a:gd name="T26" fmla="*/ 576 w 576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1" name="Oval 7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cs typeface="Arial" charset="0"/>
                </a:endParaRPr>
              </a:p>
            </p:txBody>
          </p:sp>
        </p:grpSp>
        <p:grpSp>
          <p:nvGrpSpPr>
            <p:cNvPr id="60517" name="Group 73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60518" name="Freeform 74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384"/>
                  <a:gd name="T26" fmla="*/ 576 w 576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endParaRPr lang="ru-RU"/>
              </a:p>
            </p:txBody>
          </p:sp>
          <p:sp>
            <p:nvSpPr>
              <p:cNvPr id="60519" name="Oval 75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cs typeface="Arial" charset="0"/>
                </a:endParaRPr>
              </a:p>
            </p:txBody>
          </p:sp>
        </p:grpSp>
      </p:grpSp>
      <p:sp>
        <p:nvSpPr>
          <p:cNvPr id="38949" name="AutoShape 37"/>
          <p:cNvSpPr>
            <a:spLocks noChangeArrowheads="1"/>
          </p:cNvSpPr>
          <p:nvPr/>
        </p:nvSpPr>
        <p:spPr bwMode="auto">
          <a:xfrm>
            <a:off x="5286380" y="928670"/>
            <a:ext cx="2519363" cy="1041400"/>
          </a:xfrm>
          <a:prstGeom prst="wedgeEllipseCallout">
            <a:avLst>
              <a:gd name="adj1" fmla="val -62854"/>
              <a:gd name="adj2" fmla="val 60517"/>
            </a:avLst>
          </a:pr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0423" name="Text Box 38"/>
          <p:cNvSpPr txBox="1">
            <a:spLocks noChangeArrowheads="1"/>
          </p:cNvSpPr>
          <p:nvPr/>
        </p:nvSpPr>
        <p:spPr bwMode="auto">
          <a:xfrm>
            <a:off x="5500688" y="1143000"/>
            <a:ext cx="2297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CC"/>
                </a:solidFill>
              </a:rPr>
              <a:t>Я узнала…</a:t>
            </a:r>
          </a:p>
        </p:txBody>
      </p:sp>
      <p:grpSp>
        <p:nvGrpSpPr>
          <p:cNvPr id="60424" name="Group 76"/>
          <p:cNvGrpSpPr>
            <a:grpSpLocks/>
          </p:cNvGrpSpPr>
          <p:nvPr/>
        </p:nvGrpSpPr>
        <p:grpSpPr bwMode="auto">
          <a:xfrm>
            <a:off x="6143625" y="3643313"/>
            <a:ext cx="1508125" cy="2016125"/>
            <a:chOff x="1056" y="3072"/>
            <a:chExt cx="768" cy="1056"/>
          </a:xfrm>
        </p:grpSpPr>
        <p:pic>
          <p:nvPicPr>
            <p:cNvPr id="60498" name="Picture 77" descr="boy4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6" y="3072"/>
              <a:ext cx="76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99" name="Freeform 78"/>
            <p:cNvSpPr>
              <a:spLocks/>
            </p:cNvSpPr>
            <p:nvPr/>
          </p:nvSpPr>
          <p:spPr bwMode="auto">
            <a:xfrm>
              <a:off x="1452" y="3817"/>
              <a:ext cx="1" cy="232"/>
            </a:xfrm>
            <a:custGeom>
              <a:avLst/>
              <a:gdLst>
                <a:gd name="T0" fmla="*/ 0 w 1"/>
                <a:gd name="T1" fmla="*/ 0 h 256"/>
                <a:gd name="T2" fmla="*/ 0 w 1"/>
                <a:gd name="T3" fmla="*/ 156 h 256"/>
                <a:gd name="T4" fmla="*/ 0 60000 65536"/>
                <a:gd name="T5" fmla="*/ 0 60000 65536"/>
                <a:gd name="T6" fmla="*/ 0 w 1"/>
                <a:gd name="T7" fmla="*/ 0 h 256"/>
                <a:gd name="T8" fmla="*/ 1 w 1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56">
                  <a:moveTo>
                    <a:pt x="0" y="0"/>
                  </a:moveTo>
                  <a:lnTo>
                    <a:pt x="0" y="25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0" name="Freeform 79"/>
            <p:cNvSpPr>
              <a:spLocks/>
            </p:cNvSpPr>
            <p:nvPr/>
          </p:nvSpPr>
          <p:spPr bwMode="auto">
            <a:xfrm>
              <a:off x="1243" y="3675"/>
              <a:ext cx="419" cy="384"/>
            </a:xfrm>
            <a:custGeom>
              <a:avLst/>
              <a:gdLst>
                <a:gd name="T0" fmla="*/ 46 w 468"/>
                <a:gd name="T1" fmla="*/ 5 h 423"/>
                <a:gd name="T2" fmla="*/ 180 w 468"/>
                <a:gd name="T3" fmla="*/ 5 h 423"/>
                <a:gd name="T4" fmla="*/ 211 w 468"/>
                <a:gd name="T5" fmla="*/ 5 h 423"/>
                <a:gd name="T6" fmla="*/ 222 w 468"/>
                <a:gd name="T7" fmla="*/ 17 h 423"/>
                <a:gd name="T8" fmla="*/ 240 w 468"/>
                <a:gd name="T9" fmla="*/ 52 h 423"/>
                <a:gd name="T10" fmla="*/ 249 w 468"/>
                <a:gd name="T11" fmla="*/ 82 h 423"/>
                <a:gd name="T12" fmla="*/ 267 w 468"/>
                <a:gd name="T13" fmla="*/ 123 h 423"/>
                <a:gd name="T14" fmla="*/ 267 w 468"/>
                <a:gd name="T15" fmla="*/ 183 h 423"/>
                <a:gd name="T16" fmla="*/ 251 w 468"/>
                <a:gd name="T17" fmla="*/ 215 h 423"/>
                <a:gd name="T18" fmla="*/ 247 w 468"/>
                <a:gd name="T19" fmla="*/ 249 h 423"/>
                <a:gd name="T20" fmla="*/ 244 w 468"/>
                <a:gd name="T21" fmla="*/ 259 h 423"/>
                <a:gd name="T22" fmla="*/ 226 w 468"/>
                <a:gd name="T23" fmla="*/ 239 h 423"/>
                <a:gd name="T24" fmla="*/ 211 w 468"/>
                <a:gd name="T25" fmla="*/ 230 h 423"/>
                <a:gd name="T26" fmla="*/ 182 w 468"/>
                <a:gd name="T27" fmla="*/ 222 h 423"/>
                <a:gd name="T28" fmla="*/ 157 w 468"/>
                <a:gd name="T29" fmla="*/ 234 h 423"/>
                <a:gd name="T30" fmla="*/ 136 w 468"/>
                <a:gd name="T31" fmla="*/ 251 h 423"/>
                <a:gd name="T32" fmla="*/ 128 w 468"/>
                <a:gd name="T33" fmla="*/ 241 h 423"/>
                <a:gd name="T34" fmla="*/ 96 w 468"/>
                <a:gd name="T35" fmla="*/ 227 h 423"/>
                <a:gd name="T36" fmla="*/ 60 w 468"/>
                <a:gd name="T37" fmla="*/ 227 h 423"/>
                <a:gd name="T38" fmla="*/ 42 w 468"/>
                <a:gd name="T39" fmla="*/ 247 h 423"/>
                <a:gd name="T40" fmla="*/ 28 w 468"/>
                <a:gd name="T41" fmla="*/ 255 h 423"/>
                <a:gd name="T42" fmla="*/ 18 w 468"/>
                <a:gd name="T43" fmla="*/ 241 h 423"/>
                <a:gd name="T44" fmla="*/ 8 w 468"/>
                <a:gd name="T45" fmla="*/ 210 h 423"/>
                <a:gd name="T46" fmla="*/ 1 w 468"/>
                <a:gd name="T47" fmla="*/ 167 h 423"/>
                <a:gd name="T48" fmla="*/ 4 w 468"/>
                <a:gd name="T49" fmla="*/ 130 h 423"/>
                <a:gd name="T50" fmla="*/ 18 w 468"/>
                <a:gd name="T51" fmla="*/ 94 h 423"/>
                <a:gd name="T52" fmla="*/ 33 w 468"/>
                <a:gd name="T53" fmla="*/ 62 h 423"/>
                <a:gd name="T54" fmla="*/ 46 w 468"/>
                <a:gd name="T55" fmla="*/ 5 h 4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68"/>
                <a:gd name="T85" fmla="*/ 0 h 423"/>
                <a:gd name="T86" fmla="*/ 468 w 468"/>
                <a:gd name="T87" fmla="*/ 423 h 42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68" h="423">
                  <a:moveTo>
                    <a:pt x="79" y="8"/>
                  </a:moveTo>
                  <a:cubicBezTo>
                    <a:pt x="118" y="0"/>
                    <a:pt x="265" y="8"/>
                    <a:pt x="313" y="8"/>
                  </a:cubicBezTo>
                  <a:cubicBezTo>
                    <a:pt x="361" y="8"/>
                    <a:pt x="355" y="5"/>
                    <a:pt x="367" y="8"/>
                  </a:cubicBezTo>
                  <a:cubicBezTo>
                    <a:pt x="379" y="11"/>
                    <a:pt x="377" y="15"/>
                    <a:pt x="385" y="28"/>
                  </a:cubicBezTo>
                  <a:cubicBezTo>
                    <a:pt x="393" y="41"/>
                    <a:pt x="409" y="67"/>
                    <a:pt x="417" y="84"/>
                  </a:cubicBezTo>
                  <a:cubicBezTo>
                    <a:pt x="425" y="101"/>
                    <a:pt x="425" y="113"/>
                    <a:pt x="433" y="132"/>
                  </a:cubicBezTo>
                  <a:cubicBezTo>
                    <a:pt x="441" y="151"/>
                    <a:pt x="458" y="173"/>
                    <a:pt x="463" y="200"/>
                  </a:cubicBezTo>
                  <a:cubicBezTo>
                    <a:pt x="468" y="227"/>
                    <a:pt x="467" y="271"/>
                    <a:pt x="463" y="296"/>
                  </a:cubicBezTo>
                  <a:cubicBezTo>
                    <a:pt x="459" y="321"/>
                    <a:pt x="443" y="330"/>
                    <a:pt x="437" y="348"/>
                  </a:cubicBezTo>
                  <a:cubicBezTo>
                    <a:pt x="431" y="366"/>
                    <a:pt x="431" y="392"/>
                    <a:pt x="429" y="404"/>
                  </a:cubicBezTo>
                  <a:cubicBezTo>
                    <a:pt x="427" y="416"/>
                    <a:pt x="431" y="423"/>
                    <a:pt x="425" y="420"/>
                  </a:cubicBezTo>
                  <a:cubicBezTo>
                    <a:pt x="419" y="417"/>
                    <a:pt x="402" y="396"/>
                    <a:pt x="393" y="388"/>
                  </a:cubicBezTo>
                  <a:cubicBezTo>
                    <a:pt x="384" y="380"/>
                    <a:pt x="382" y="377"/>
                    <a:pt x="369" y="372"/>
                  </a:cubicBezTo>
                  <a:cubicBezTo>
                    <a:pt x="356" y="367"/>
                    <a:pt x="333" y="359"/>
                    <a:pt x="317" y="360"/>
                  </a:cubicBezTo>
                  <a:cubicBezTo>
                    <a:pt x="301" y="361"/>
                    <a:pt x="286" y="372"/>
                    <a:pt x="273" y="380"/>
                  </a:cubicBezTo>
                  <a:cubicBezTo>
                    <a:pt x="260" y="388"/>
                    <a:pt x="245" y="406"/>
                    <a:pt x="237" y="408"/>
                  </a:cubicBezTo>
                  <a:cubicBezTo>
                    <a:pt x="229" y="410"/>
                    <a:pt x="235" y="399"/>
                    <a:pt x="223" y="392"/>
                  </a:cubicBezTo>
                  <a:cubicBezTo>
                    <a:pt x="211" y="385"/>
                    <a:pt x="185" y="372"/>
                    <a:pt x="165" y="368"/>
                  </a:cubicBezTo>
                  <a:cubicBezTo>
                    <a:pt x="145" y="364"/>
                    <a:pt x="120" y="363"/>
                    <a:pt x="105" y="368"/>
                  </a:cubicBezTo>
                  <a:cubicBezTo>
                    <a:pt x="90" y="373"/>
                    <a:pt x="82" y="393"/>
                    <a:pt x="73" y="400"/>
                  </a:cubicBezTo>
                  <a:cubicBezTo>
                    <a:pt x="64" y="407"/>
                    <a:pt x="56" y="413"/>
                    <a:pt x="49" y="412"/>
                  </a:cubicBezTo>
                  <a:cubicBezTo>
                    <a:pt x="42" y="411"/>
                    <a:pt x="37" y="404"/>
                    <a:pt x="31" y="392"/>
                  </a:cubicBezTo>
                  <a:cubicBezTo>
                    <a:pt x="25" y="380"/>
                    <a:pt x="18" y="360"/>
                    <a:pt x="13" y="340"/>
                  </a:cubicBezTo>
                  <a:cubicBezTo>
                    <a:pt x="8" y="320"/>
                    <a:pt x="2" y="293"/>
                    <a:pt x="1" y="272"/>
                  </a:cubicBezTo>
                  <a:cubicBezTo>
                    <a:pt x="0" y="251"/>
                    <a:pt x="0" y="232"/>
                    <a:pt x="5" y="212"/>
                  </a:cubicBezTo>
                  <a:cubicBezTo>
                    <a:pt x="10" y="192"/>
                    <a:pt x="22" y="171"/>
                    <a:pt x="31" y="152"/>
                  </a:cubicBezTo>
                  <a:cubicBezTo>
                    <a:pt x="40" y="133"/>
                    <a:pt x="49" y="124"/>
                    <a:pt x="57" y="100"/>
                  </a:cubicBezTo>
                  <a:cubicBezTo>
                    <a:pt x="65" y="76"/>
                    <a:pt x="75" y="27"/>
                    <a:pt x="79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333333"/>
                </a:gs>
                <a:gs pos="100000">
                  <a:srgbClr val="77777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Freeform 80"/>
            <p:cNvSpPr>
              <a:spLocks/>
            </p:cNvSpPr>
            <p:nvPr/>
          </p:nvSpPr>
          <p:spPr bwMode="auto">
            <a:xfrm>
              <a:off x="1443" y="3682"/>
              <a:ext cx="43" cy="1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0"/>
                </a:cxn>
                <a:cxn ang="0">
                  <a:pos x="48" y="144"/>
                </a:cxn>
                <a:cxn ang="0">
                  <a:pos x="0" y="144"/>
                </a:cxn>
                <a:cxn ang="0">
                  <a:pos x="0" y="0"/>
                </a:cxn>
              </a:cxnLst>
              <a:rect l="0" t="0" r="r" b="b"/>
              <a:pathLst>
                <a:path w="48" h="144">
                  <a:moveTo>
                    <a:pt x="0" y="0"/>
                  </a:moveTo>
                  <a:lnTo>
                    <a:pt x="48" y="0"/>
                  </a:lnTo>
                  <a:lnTo>
                    <a:pt x="48" y="144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Freeform 81"/>
            <p:cNvSpPr>
              <a:spLocks/>
            </p:cNvSpPr>
            <p:nvPr/>
          </p:nvSpPr>
          <p:spPr bwMode="auto">
            <a:xfrm>
              <a:off x="1524" y="3678"/>
              <a:ext cx="114" cy="131"/>
            </a:xfrm>
            <a:custGeom>
              <a:avLst/>
              <a:gdLst/>
              <a:ahLst/>
              <a:cxnLst>
                <a:cxn ang="0">
                  <a:pos x="127" y="133"/>
                </a:cxn>
                <a:cxn ang="0">
                  <a:pos x="128" y="144"/>
                </a:cxn>
                <a:cxn ang="0">
                  <a:pos x="0" y="4"/>
                </a:cxn>
                <a:cxn ang="0">
                  <a:pos x="60" y="0"/>
                </a:cxn>
                <a:cxn ang="0">
                  <a:pos x="127" y="133"/>
                </a:cxn>
              </a:cxnLst>
              <a:rect l="0" t="0" r="r" b="b"/>
              <a:pathLst>
                <a:path w="128" h="144">
                  <a:moveTo>
                    <a:pt x="127" y="133"/>
                  </a:moveTo>
                  <a:lnTo>
                    <a:pt x="128" y="144"/>
                  </a:lnTo>
                  <a:lnTo>
                    <a:pt x="0" y="4"/>
                  </a:lnTo>
                  <a:lnTo>
                    <a:pt x="60" y="0"/>
                  </a:lnTo>
                  <a:lnTo>
                    <a:pt x="127" y="133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Freeform 82"/>
            <p:cNvSpPr>
              <a:spLocks/>
            </p:cNvSpPr>
            <p:nvPr/>
          </p:nvSpPr>
          <p:spPr bwMode="auto">
            <a:xfrm>
              <a:off x="1276" y="3675"/>
              <a:ext cx="93" cy="138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8" y="136"/>
                </a:cxn>
                <a:cxn ang="0">
                  <a:pos x="44" y="0"/>
                </a:cxn>
                <a:cxn ang="0">
                  <a:pos x="104" y="8"/>
                </a:cxn>
                <a:cxn ang="0">
                  <a:pos x="0" y="152"/>
                </a:cxn>
              </a:cxnLst>
              <a:rect l="0" t="0" r="r" b="b"/>
              <a:pathLst>
                <a:path w="104" h="152">
                  <a:moveTo>
                    <a:pt x="0" y="152"/>
                  </a:moveTo>
                  <a:lnTo>
                    <a:pt x="8" y="136"/>
                  </a:lnTo>
                  <a:lnTo>
                    <a:pt x="44" y="0"/>
                  </a:lnTo>
                  <a:lnTo>
                    <a:pt x="104" y="8"/>
                  </a:lnTo>
                  <a:lnTo>
                    <a:pt x="0" y="152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504" name="Freeform 83"/>
            <p:cNvSpPr>
              <a:spLocks/>
            </p:cNvSpPr>
            <p:nvPr/>
          </p:nvSpPr>
          <p:spPr bwMode="auto">
            <a:xfrm>
              <a:off x="1308" y="3489"/>
              <a:ext cx="281" cy="196"/>
            </a:xfrm>
            <a:custGeom>
              <a:avLst/>
              <a:gdLst>
                <a:gd name="T0" fmla="*/ 4 w 313"/>
                <a:gd name="T1" fmla="*/ 133 h 215"/>
                <a:gd name="T2" fmla="*/ 26 w 313"/>
                <a:gd name="T3" fmla="*/ 131 h 215"/>
                <a:gd name="T4" fmla="*/ 154 w 313"/>
                <a:gd name="T5" fmla="*/ 129 h 215"/>
                <a:gd name="T6" fmla="*/ 178 w 313"/>
                <a:gd name="T7" fmla="*/ 129 h 215"/>
                <a:gd name="T8" fmla="*/ 181 w 313"/>
                <a:gd name="T9" fmla="*/ 97 h 215"/>
                <a:gd name="T10" fmla="*/ 180 w 313"/>
                <a:gd name="T11" fmla="*/ 58 h 215"/>
                <a:gd name="T12" fmla="*/ 166 w 313"/>
                <a:gd name="T13" fmla="*/ 25 h 215"/>
                <a:gd name="T14" fmla="*/ 145 w 313"/>
                <a:gd name="T15" fmla="*/ 13 h 215"/>
                <a:gd name="T16" fmla="*/ 119 w 313"/>
                <a:gd name="T17" fmla="*/ 4 h 215"/>
                <a:gd name="T18" fmla="*/ 93 w 313"/>
                <a:gd name="T19" fmla="*/ 27 h 215"/>
                <a:gd name="T20" fmla="*/ 89 w 313"/>
                <a:gd name="T21" fmla="*/ 27 h 215"/>
                <a:gd name="T22" fmla="*/ 63 w 313"/>
                <a:gd name="T23" fmla="*/ 5 h 215"/>
                <a:gd name="T24" fmla="*/ 47 w 313"/>
                <a:gd name="T25" fmla="*/ 11 h 215"/>
                <a:gd name="T26" fmla="*/ 26 w 313"/>
                <a:gd name="T27" fmla="*/ 30 h 215"/>
                <a:gd name="T28" fmla="*/ 10 w 313"/>
                <a:gd name="T29" fmla="*/ 53 h 215"/>
                <a:gd name="T30" fmla="*/ 4 w 313"/>
                <a:gd name="T31" fmla="*/ 73 h 215"/>
                <a:gd name="T32" fmla="*/ 4 w 313"/>
                <a:gd name="T33" fmla="*/ 104 h 215"/>
                <a:gd name="T34" fmla="*/ 0 w 313"/>
                <a:gd name="T35" fmla="*/ 121 h 215"/>
                <a:gd name="T36" fmla="*/ 4 w 313"/>
                <a:gd name="T37" fmla="*/ 133 h 2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3"/>
                <a:gd name="T58" fmla="*/ 0 h 215"/>
                <a:gd name="T59" fmla="*/ 313 w 313"/>
                <a:gd name="T60" fmla="*/ 215 h 2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3" h="215">
                  <a:moveTo>
                    <a:pt x="6" y="212"/>
                  </a:moveTo>
                  <a:cubicBezTo>
                    <a:pt x="13" y="215"/>
                    <a:pt x="1" y="209"/>
                    <a:pt x="44" y="208"/>
                  </a:cubicBezTo>
                  <a:cubicBezTo>
                    <a:pt x="87" y="207"/>
                    <a:pt x="221" y="205"/>
                    <a:pt x="264" y="204"/>
                  </a:cubicBezTo>
                  <a:cubicBezTo>
                    <a:pt x="307" y="203"/>
                    <a:pt x="296" y="213"/>
                    <a:pt x="304" y="204"/>
                  </a:cubicBezTo>
                  <a:cubicBezTo>
                    <a:pt x="312" y="195"/>
                    <a:pt x="311" y="171"/>
                    <a:pt x="312" y="152"/>
                  </a:cubicBezTo>
                  <a:cubicBezTo>
                    <a:pt x="313" y="133"/>
                    <a:pt x="313" y="111"/>
                    <a:pt x="308" y="92"/>
                  </a:cubicBezTo>
                  <a:cubicBezTo>
                    <a:pt x="303" y="73"/>
                    <a:pt x="294" y="52"/>
                    <a:pt x="284" y="40"/>
                  </a:cubicBezTo>
                  <a:cubicBezTo>
                    <a:pt x="274" y="28"/>
                    <a:pt x="261" y="26"/>
                    <a:pt x="248" y="20"/>
                  </a:cubicBezTo>
                  <a:cubicBezTo>
                    <a:pt x="235" y="14"/>
                    <a:pt x="219" y="0"/>
                    <a:pt x="204" y="4"/>
                  </a:cubicBezTo>
                  <a:cubicBezTo>
                    <a:pt x="189" y="8"/>
                    <a:pt x="169" y="37"/>
                    <a:pt x="160" y="44"/>
                  </a:cubicBezTo>
                  <a:cubicBezTo>
                    <a:pt x="151" y="51"/>
                    <a:pt x="161" y="50"/>
                    <a:pt x="152" y="44"/>
                  </a:cubicBezTo>
                  <a:cubicBezTo>
                    <a:pt x="143" y="38"/>
                    <a:pt x="120" y="13"/>
                    <a:pt x="108" y="8"/>
                  </a:cubicBezTo>
                  <a:cubicBezTo>
                    <a:pt x="96" y="3"/>
                    <a:pt x="91" y="9"/>
                    <a:pt x="80" y="16"/>
                  </a:cubicBezTo>
                  <a:cubicBezTo>
                    <a:pt x="69" y="23"/>
                    <a:pt x="55" y="37"/>
                    <a:pt x="44" y="48"/>
                  </a:cubicBezTo>
                  <a:cubicBezTo>
                    <a:pt x="33" y="59"/>
                    <a:pt x="22" y="73"/>
                    <a:pt x="16" y="84"/>
                  </a:cubicBezTo>
                  <a:cubicBezTo>
                    <a:pt x="10" y="95"/>
                    <a:pt x="8" y="103"/>
                    <a:pt x="6" y="116"/>
                  </a:cubicBezTo>
                  <a:cubicBezTo>
                    <a:pt x="4" y="129"/>
                    <a:pt x="7" y="151"/>
                    <a:pt x="6" y="164"/>
                  </a:cubicBezTo>
                  <a:cubicBezTo>
                    <a:pt x="5" y="177"/>
                    <a:pt x="0" y="184"/>
                    <a:pt x="0" y="192"/>
                  </a:cubicBezTo>
                  <a:cubicBezTo>
                    <a:pt x="0" y="200"/>
                    <a:pt x="2" y="209"/>
                    <a:pt x="6" y="2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5" name="Freeform 84"/>
            <p:cNvSpPr>
              <a:spLocks/>
            </p:cNvSpPr>
            <p:nvPr/>
          </p:nvSpPr>
          <p:spPr bwMode="auto">
            <a:xfrm>
              <a:off x="1529" y="3487"/>
              <a:ext cx="177" cy="290"/>
            </a:xfrm>
            <a:custGeom>
              <a:avLst/>
              <a:gdLst>
                <a:gd name="T0" fmla="*/ 0 w 198"/>
                <a:gd name="T1" fmla="*/ 14 h 320"/>
                <a:gd name="T2" fmla="*/ 42 w 198"/>
                <a:gd name="T3" fmla="*/ 5 h 320"/>
                <a:gd name="T4" fmla="*/ 88 w 198"/>
                <a:gd name="T5" fmla="*/ 41 h 320"/>
                <a:gd name="T6" fmla="*/ 94 w 198"/>
                <a:gd name="T7" fmla="*/ 83 h 320"/>
                <a:gd name="T8" fmla="*/ 97 w 198"/>
                <a:gd name="T9" fmla="*/ 110 h 320"/>
                <a:gd name="T10" fmla="*/ 102 w 198"/>
                <a:gd name="T11" fmla="*/ 148 h 320"/>
                <a:gd name="T12" fmla="*/ 110 w 198"/>
                <a:gd name="T13" fmla="*/ 161 h 320"/>
                <a:gd name="T14" fmla="*/ 82 w 198"/>
                <a:gd name="T15" fmla="*/ 190 h 320"/>
                <a:gd name="T16" fmla="*/ 67 w 198"/>
                <a:gd name="T17" fmla="*/ 192 h 320"/>
                <a:gd name="T18" fmla="*/ 56 w 198"/>
                <a:gd name="T19" fmla="*/ 176 h 320"/>
                <a:gd name="T20" fmla="*/ 33 w 198"/>
                <a:gd name="T21" fmla="*/ 133 h 320"/>
                <a:gd name="T22" fmla="*/ 38 w 198"/>
                <a:gd name="T23" fmla="*/ 111 h 320"/>
                <a:gd name="T24" fmla="*/ 38 w 198"/>
                <a:gd name="T25" fmla="*/ 75 h 320"/>
                <a:gd name="T26" fmla="*/ 27 w 198"/>
                <a:gd name="T27" fmla="*/ 43 h 320"/>
                <a:gd name="T28" fmla="*/ 19 w 198"/>
                <a:gd name="T29" fmla="*/ 24 h 320"/>
                <a:gd name="T30" fmla="*/ 0 w 198"/>
                <a:gd name="T31" fmla="*/ 14 h 3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8"/>
                <a:gd name="T49" fmla="*/ 0 h 320"/>
                <a:gd name="T50" fmla="*/ 198 w 198"/>
                <a:gd name="T51" fmla="*/ 320 h 3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8" h="320">
                  <a:moveTo>
                    <a:pt x="0" y="23"/>
                  </a:moveTo>
                  <a:cubicBezTo>
                    <a:pt x="8" y="16"/>
                    <a:pt x="48" y="0"/>
                    <a:pt x="74" y="7"/>
                  </a:cubicBezTo>
                  <a:cubicBezTo>
                    <a:pt x="100" y="14"/>
                    <a:pt x="139" y="46"/>
                    <a:pt x="154" y="67"/>
                  </a:cubicBezTo>
                  <a:cubicBezTo>
                    <a:pt x="169" y="88"/>
                    <a:pt x="163" y="116"/>
                    <a:pt x="166" y="135"/>
                  </a:cubicBezTo>
                  <a:cubicBezTo>
                    <a:pt x="169" y="154"/>
                    <a:pt x="168" y="161"/>
                    <a:pt x="170" y="179"/>
                  </a:cubicBezTo>
                  <a:cubicBezTo>
                    <a:pt x="172" y="197"/>
                    <a:pt x="174" y="229"/>
                    <a:pt x="178" y="243"/>
                  </a:cubicBezTo>
                  <a:cubicBezTo>
                    <a:pt x="182" y="257"/>
                    <a:pt x="198" y="252"/>
                    <a:pt x="192" y="263"/>
                  </a:cubicBezTo>
                  <a:cubicBezTo>
                    <a:pt x="186" y="274"/>
                    <a:pt x="156" y="302"/>
                    <a:pt x="144" y="311"/>
                  </a:cubicBezTo>
                  <a:cubicBezTo>
                    <a:pt x="132" y="320"/>
                    <a:pt x="126" y="319"/>
                    <a:pt x="118" y="315"/>
                  </a:cubicBezTo>
                  <a:cubicBezTo>
                    <a:pt x="110" y="311"/>
                    <a:pt x="108" y="303"/>
                    <a:pt x="98" y="287"/>
                  </a:cubicBezTo>
                  <a:cubicBezTo>
                    <a:pt x="88" y="271"/>
                    <a:pt x="63" y="236"/>
                    <a:pt x="58" y="219"/>
                  </a:cubicBezTo>
                  <a:cubicBezTo>
                    <a:pt x="53" y="202"/>
                    <a:pt x="65" y="199"/>
                    <a:pt x="66" y="183"/>
                  </a:cubicBezTo>
                  <a:cubicBezTo>
                    <a:pt x="67" y="167"/>
                    <a:pt x="69" y="142"/>
                    <a:pt x="66" y="123"/>
                  </a:cubicBezTo>
                  <a:cubicBezTo>
                    <a:pt x="63" y="104"/>
                    <a:pt x="53" y="85"/>
                    <a:pt x="48" y="71"/>
                  </a:cubicBezTo>
                  <a:cubicBezTo>
                    <a:pt x="43" y="57"/>
                    <a:pt x="42" y="47"/>
                    <a:pt x="34" y="39"/>
                  </a:cubicBezTo>
                  <a:cubicBezTo>
                    <a:pt x="26" y="31"/>
                    <a:pt x="7" y="26"/>
                    <a:pt x="0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6" name="Freeform 85"/>
            <p:cNvSpPr>
              <a:spLocks/>
            </p:cNvSpPr>
            <p:nvPr/>
          </p:nvSpPr>
          <p:spPr bwMode="auto">
            <a:xfrm>
              <a:off x="1620" y="3675"/>
              <a:ext cx="90" cy="105"/>
            </a:xfrm>
            <a:custGeom>
              <a:avLst/>
              <a:gdLst>
                <a:gd name="T0" fmla="*/ 44 w 100"/>
                <a:gd name="T1" fmla="*/ 4 h 116"/>
                <a:gd name="T2" fmla="*/ 44 w 100"/>
                <a:gd name="T3" fmla="*/ 0 h 116"/>
                <a:gd name="T4" fmla="*/ 59 w 100"/>
                <a:gd name="T5" fmla="*/ 34 h 116"/>
                <a:gd name="T6" fmla="*/ 17 w 100"/>
                <a:gd name="T7" fmla="*/ 71 h 116"/>
                <a:gd name="T8" fmla="*/ 0 w 100"/>
                <a:gd name="T9" fmla="*/ 48 h 116"/>
                <a:gd name="T10" fmla="*/ 44 w 100"/>
                <a:gd name="T11" fmla="*/ 4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116"/>
                <a:gd name="T20" fmla="*/ 100 w 100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116">
                  <a:moveTo>
                    <a:pt x="76" y="4"/>
                  </a:moveTo>
                  <a:lnTo>
                    <a:pt x="76" y="0"/>
                  </a:lnTo>
                  <a:lnTo>
                    <a:pt x="100" y="56"/>
                  </a:lnTo>
                  <a:lnTo>
                    <a:pt x="28" y="116"/>
                  </a:lnTo>
                  <a:lnTo>
                    <a:pt x="0" y="80"/>
                  </a:lnTo>
                  <a:lnTo>
                    <a:pt x="7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7" name="Freeform 86"/>
            <p:cNvSpPr>
              <a:spLocks/>
            </p:cNvSpPr>
            <p:nvPr/>
          </p:nvSpPr>
          <p:spPr bwMode="auto">
            <a:xfrm>
              <a:off x="1182" y="3491"/>
              <a:ext cx="199" cy="293"/>
            </a:xfrm>
            <a:custGeom>
              <a:avLst/>
              <a:gdLst>
                <a:gd name="T0" fmla="*/ 128 w 222"/>
                <a:gd name="T1" fmla="*/ 15 h 322"/>
                <a:gd name="T2" fmla="*/ 108 w 222"/>
                <a:gd name="T3" fmla="*/ 2 h 322"/>
                <a:gd name="T4" fmla="*/ 70 w 222"/>
                <a:gd name="T5" fmla="*/ 5 h 322"/>
                <a:gd name="T6" fmla="*/ 27 w 222"/>
                <a:gd name="T7" fmla="*/ 37 h 322"/>
                <a:gd name="T8" fmla="*/ 20 w 222"/>
                <a:gd name="T9" fmla="*/ 79 h 322"/>
                <a:gd name="T10" fmla="*/ 18 w 222"/>
                <a:gd name="T11" fmla="*/ 107 h 322"/>
                <a:gd name="T12" fmla="*/ 13 w 222"/>
                <a:gd name="T13" fmla="*/ 147 h 322"/>
                <a:gd name="T14" fmla="*/ 4 w 222"/>
                <a:gd name="T15" fmla="*/ 160 h 322"/>
                <a:gd name="T16" fmla="*/ 45 w 222"/>
                <a:gd name="T17" fmla="*/ 187 h 322"/>
                <a:gd name="T18" fmla="*/ 67 w 222"/>
                <a:gd name="T19" fmla="*/ 197 h 322"/>
                <a:gd name="T20" fmla="*/ 73 w 222"/>
                <a:gd name="T21" fmla="*/ 171 h 322"/>
                <a:gd name="T22" fmla="*/ 82 w 222"/>
                <a:gd name="T23" fmla="*/ 133 h 322"/>
                <a:gd name="T24" fmla="*/ 84 w 222"/>
                <a:gd name="T25" fmla="*/ 111 h 322"/>
                <a:gd name="T26" fmla="*/ 84 w 222"/>
                <a:gd name="T27" fmla="*/ 93 h 322"/>
                <a:gd name="T28" fmla="*/ 91 w 222"/>
                <a:gd name="T29" fmla="*/ 52 h 322"/>
                <a:gd name="T30" fmla="*/ 96 w 222"/>
                <a:gd name="T31" fmla="*/ 45 h 322"/>
                <a:gd name="T32" fmla="*/ 105 w 222"/>
                <a:gd name="T33" fmla="*/ 35 h 322"/>
                <a:gd name="T34" fmla="*/ 128 w 222"/>
                <a:gd name="T35" fmla="*/ 15 h 3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2"/>
                <a:gd name="T55" fmla="*/ 0 h 322"/>
                <a:gd name="T56" fmla="*/ 222 w 222"/>
                <a:gd name="T57" fmla="*/ 322 h 3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2" h="322">
                  <a:moveTo>
                    <a:pt x="221" y="24"/>
                  </a:moveTo>
                  <a:cubicBezTo>
                    <a:pt x="222" y="15"/>
                    <a:pt x="202" y="4"/>
                    <a:pt x="185" y="2"/>
                  </a:cubicBezTo>
                  <a:cubicBezTo>
                    <a:pt x="168" y="0"/>
                    <a:pt x="144" y="0"/>
                    <a:pt x="121" y="10"/>
                  </a:cubicBezTo>
                  <a:cubicBezTo>
                    <a:pt x="98" y="20"/>
                    <a:pt x="61" y="40"/>
                    <a:pt x="47" y="60"/>
                  </a:cubicBezTo>
                  <a:cubicBezTo>
                    <a:pt x="33" y="80"/>
                    <a:pt x="38" y="109"/>
                    <a:pt x="35" y="128"/>
                  </a:cubicBezTo>
                  <a:cubicBezTo>
                    <a:pt x="32" y="147"/>
                    <a:pt x="33" y="154"/>
                    <a:pt x="31" y="172"/>
                  </a:cubicBezTo>
                  <a:cubicBezTo>
                    <a:pt x="29" y="190"/>
                    <a:pt x="27" y="222"/>
                    <a:pt x="23" y="236"/>
                  </a:cubicBezTo>
                  <a:cubicBezTo>
                    <a:pt x="19" y="250"/>
                    <a:pt x="0" y="246"/>
                    <a:pt x="9" y="256"/>
                  </a:cubicBezTo>
                  <a:cubicBezTo>
                    <a:pt x="18" y="266"/>
                    <a:pt x="59" y="288"/>
                    <a:pt x="77" y="298"/>
                  </a:cubicBezTo>
                  <a:cubicBezTo>
                    <a:pt x="95" y="308"/>
                    <a:pt x="109" y="322"/>
                    <a:pt x="117" y="318"/>
                  </a:cubicBezTo>
                  <a:cubicBezTo>
                    <a:pt x="125" y="314"/>
                    <a:pt x="121" y="292"/>
                    <a:pt x="125" y="274"/>
                  </a:cubicBezTo>
                  <a:cubicBezTo>
                    <a:pt x="129" y="256"/>
                    <a:pt x="140" y="228"/>
                    <a:pt x="143" y="212"/>
                  </a:cubicBezTo>
                  <a:cubicBezTo>
                    <a:pt x="146" y="196"/>
                    <a:pt x="145" y="189"/>
                    <a:pt x="145" y="178"/>
                  </a:cubicBezTo>
                  <a:cubicBezTo>
                    <a:pt x="145" y="167"/>
                    <a:pt x="143" y="164"/>
                    <a:pt x="145" y="148"/>
                  </a:cubicBezTo>
                  <a:cubicBezTo>
                    <a:pt x="147" y="132"/>
                    <a:pt x="154" y="97"/>
                    <a:pt x="157" y="84"/>
                  </a:cubicBezTo>
                  <a:cubicBezTo>
                    <a:pt x="160" y="71"/>
                    <a:pt x="161" y="77"/>
                    <a:pt x="165" y="72"/>
                  </a:cubicBezTo>
                  <a:cubicBezTo>
                    <a:pt x="169" y="67"/>
                    <a:pt x="172" y="64"/>
                    <a:pt x="181" y="56"/>
                  </a:cubicBezTo>
                  <a:cubicBezTo>
                    <a:pt x="190" y="48"/>
                    <a:pt x="213" y="31"/>
                    <a:pt x="221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8" name="Freeform 87"/>
            <p:cNvSpPr>
              <a:spLocks/>
            </p:cNvSpPr>
            <p:nvPr/>
          </p:nvSpPr>
          <p:spPr bwMode="auto">
            <a:xfrm>
              <a:off x="1194" y="3682"/>
              <a:ext cx="100" cy="94"/>
            </a:xfrm>
            <a:custGeom>
              <a:avLst/>
              <a:gdLst>
                <a:gd name="T0" fmla="*/ 12 w 112"/>
                <a:gd name="T1" fmla="*/ 0 h 104"/>
                <a:gd name="T2" fmla="*/ 10 w 112"/>
                <a:gd name="T3" fmla="*/ 0 h 104"/>
                <a:gd name="T4" fmla="*/ 0 w 112"/>
                <a:gd name="T5" fmla="*/ 27 h 104"/>
                <a:gd name="T6" fmla="*/ 56 w 112"/>
                <a:gd name="T7" fmla="*/ 63 h 104"/>
                <a:gd name="T8" fmla="*/ 63 w 112"/>
                <a:gd name="T9" fmla="*/ 38 h 104"/>
                <a:gd name="T10" fmla="*/ 12 w 112"/>
                <a:gd name="T11" fmla="*/ 0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2"/>
                <a:gd name="T19" fmla="*/ 0 h 104"/>
                <a:gd name="T20" fmla="*/ 112 w 112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2" h="104">
                  <a:moveTo>
                    <a:pt x="20" y="0"/>
                  </a:moveTo>
                  <a:lnTo>
                    <a:pt x="16" y="0"/>
                  </a:lnTo>
                  <a:lnTo>
                    <a:pt x="0" y="44"/>
                  </a:lnTo>
                  <a:lnTo>
                    <a:pt x="100" y="104"/>
                  </a:lnTo>
                  <a:lnTo>
                    <a:pt x="112" y="6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09" name="Freeform 88"/>
            <p:cNvSpPr>
              <a:spLocks/>
            </p:cNvSpPr>
            <p:nvPr/>
          </p:nvSpPr>
          <p:spPr bwMode="auto">
            <a:xfrm>
              <a:off x="1368" y="3464"/>
              <a:ext cx="75" cy="87"/>
            </a:xfrm>
            <a:custGeom>
              <a:avLst/>
              <a:gdLst>
                <a:gd name="T0" fmla="*/ 23 w 84"/>
                <a:gd name="T1" fmla="*/ 0 h 96"/>
                <a:gd name="T2" fmla="*/ 16 w 84"/>
                <a:gd name="T3" fmla="*/ 7 h 96"/>
                <a:gd name="T4" fmla="*/ 0 w 84"/>
                <a:gd name="T5" fmla="*/ 17 h 96"/>
                <a:gd name="T6" fmla="*/ 32 w 84"/>
                <a:gd name="T7" fmla="*/ 59 h 96"/>
                <a:gd name="T8" fmla="*/ 48 w 84"/>
                <a:gd name="T9" fmla="*/ 36 h 96"/>
                <a:gd name="T10" fmla="*/ 19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10" name="Freeform 89"/>
            <p:cNvSpPr>
              <a:spLocks/>
            </p:cNvSpPr>
            <p:nvPr/>
          </p:nvSpPr>
          <p:spPr bwMode="auto">
            <a:xfrm flipH="1">
              <a:off x="1443" y="3464"/>
              <a:ext cx="75" cy="87"/>
            </a:xfrm>
            <a:custGeom>
              <a:avLst/>
              <a:gdLst>
                <a:gd name="T0" fmla="*/ 23 w 84"/>
                <a:gd name="T1" fmla="*/ 0 h 96"/>
                <a:gd name="T2" fmla="*/ 16 w 84"/>
                <a:gd name="T3" fmla="*/ 7 h 96"/>
                <a:gd name="T4" fmla="*/ 0 w 84"/>
                <a:gd name="T5" fmla="*/ 17 h 96"/>
                <a:gd name="T6" fmla="*/ 32 w 84"/>
                <a:gd name="T7" fmla="*/ 59 h 96"/>
                <a:gd name="T8" fmla="*/ 48 w 84"/>
                <a:gd name="T9" fmla="*/ 36 h 96"/>
                <a:gd name="T10" fmla="*/ 19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11" name="Freeform 90"/>
            <p:cNvSpPr>
              <a:spLocks/>
            </p:cNvSpPr>
            <p:nvPr/>
          </p:nvSpPr>
          <p:spPr bwMode="auto">
            <a:xfrm>
              <a:off x="1449" y="3682"/>
              <a:ext cx="7" cy="363"/>
            </a:xfrm>
            <a:custGeom>
              <a:avLst/>
              <a:gdLst>
                <a:gd name="T0" fmla="*/ 0 w 8"/>
                <a:gd name="T1" fmla="*/ 0 h 400"/>
                <a:gd name="T2" fmla="*/ 4 w 8"/>
                <a:gd name="T3" fmla="*/ 246 h 400"/>
                <a:gd name="T4" fmla="*/ 0 60000 65536"/>
                <a:gd name="T5" fmla="*/ 0 60000 65536"/>
                <a:gd name="T6" fmla="*/ 0 w 8"/>
                <a:gd name="T7" fmla="*/ 0 h 400"/>
                <a:gd name="T8" fmla="*/ 8 w 8"/>
                <a:gd name="T9" fmla="*/ 400 h 4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400">
                  <a:moveTo>
                    <a:pt x="0" y="0"/>
                  </a:moveTo>
                  <a:lnTo>
                    <a:pt x="8" y="4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512" name="Freeform 91"/>
            <p:cNvSpPr>
              <a:spLocks/>
            </p:cNvSpPr>
            <p:nvPr/>
          </p:nvSpPr>
          <p:spPr bwMode="auto">
            <a:xfrm>
              <a:off x="1445" y="3526"/>
              <a:ext cx="1" cy="145"/>
            </a:xfrm>
            <a:custGeom>
              <a:avLst/>
              <a:gdLst>
                <a:gd name="T0" fmla="*/ 0 w 1"/>
                <a:gd name="T1" fmla="*/ 0 h 160"/>
                <a:gd name="T2" fmla="*/ 0 w 1"/>
                <a:gd name="T3" fmla="*/ 98 h 160"/>
                <a:gd name="T4" fmla="*/ 0 60000 65536"/>
                <a:gd name="T5" fmla="*/ 0 60000 65536"/>
                <a:gd name="T6" fmla="*/ 0 w 1"/>
                <a:gd name="T7" fmla="*/ 0 h 160"/>
                <a:gd name="T8" fmla="*/ 1 w 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60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67" name="AutoShape 55"/>
          <p:cNvSpPr>
            <a:spLocks noChangeArrowheads="1"/>
          </p:cNvSpPr>
          <p:nvPr/>
        </p:nvSpPr>
        <p:spPr bwMode="auto">
          <a:xfrm rot="1763071">
            <a:off x="6314102" y="2811629"/>
            <a:ext cx="3270419" cy="969962"/>
          </a:xfrm>
          <a:prstGeom prst="cloudCallout">
            <a:avLst>
              <a:gd name="adj1" fmla="val -8307"/>
              <a:gd name="adj2" fmla="val 119104"/>
            </a:avLst>
          </a:prstGeom>
          <a:gradFill flip="none" rotWithShape="1">
            <a:gsLst>
              <a:gs pos="0">
                <a:srgbClr val="C7FDCC">
                  <a:shade val="30000"/>
                  <a:satMod val="115000"/>
                </a:srgbClr>
              </a:gs>
              <a:gs pos="50000">
                <a:srgbClr val="C7FDCC">
                  <a:shade val="67500"/>
                  <a:satMod val="115000"/>
                </a:srgbClr>
              </a:gs>
              <a:gs pos="100000">
                <a:srgbClr val="C7FDC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Arial" pitchFamily="34" charset="0"/>
              </a:rPr>
              <a:t>Я понял…</a:t>
            </a:r>
          </a:p>
        </p:txBody>
      </p:sp>
      <p:grpSp>
        <p:nvGrpSpPr>
          <p:cNvPr id="60428" name="Group 76"/>
          <p:cNvGrpSpPr>
            <a:grpSpLocks/>
          </p:cNvGrpSpPr>
          <p:nvPr/>
        </p:nvGrpSpPr>
        <p:grpSpPr bwMode="auto">
          <a:xfrm>
            <a:off x="1071563" y="285750"/>
            <a:ext cx="1508125" cy="2016125"/>
            <a:chOff x="1056" y="3072"/>
            <a:chExt cx="768" cy="1056"/>
          </a:xfrm>
        </p:grpSpPr>
        <p:pic>
          <p:nvPicPr>
            <p:cNvPr id="60483" name="Picture 77" descr="boy4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6" y="3072"/>
              <a:ext cx="76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84" name="Freeform 78"/>
            <p:cNvSpPr>
              <a:spLocks/>
            </p:cNvSpPr>
            <p:nvPr/>
          </p:nvSpPr>
          <p:spPr bwMode="auto">
            <a:xfrm>
              <a:off x="1452" y="3817"/>
              <a:ext cx="1" cy="232"/>
            </a:xfrm>
            <a:custGeom>
              <a:avLst/>
              <a:gdLst>
                <a:gd name="T0" fmla="*/ 0 w 1"/>
                <a:gd name="T1" fmla="*/ 0 h 256"/>
                <a:gd name="T2" fmla="*/ 0 w 1"/>
                <a:gd name="T3" fmla="*/ 156 h 256"/>
                <a:gd name="T4" fmla="*/ 0 60000 65536"/>
                <a:gd name="T5" fmla="*/ 0 60000 65536"/>
                <a:gd name="T6" fmla="*/ 0 w 1"/>
                <a:gd name="T7" fmla="*/ 0 h 256"/>
                <a:gd name="T8" fmla="*/ 1 w 1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56">
                  <a:moveTo>
                    <a:pt x="0" y="0"/>
                  </a:moveTo>
                  <a:lnTo>
                    <a:pt x="0" y="25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85" name="Freeform 79"/>
            <p:cNvSpPr>
              <a:spLocks/>
            </p:cNvSpPr>
            <p:nvPr/>
          </p:nvSpPr>
          <p:spPr bwMode="auto">
            <a:xfrm>
              <a:off x="1243" y="3675"/>
              <a:ext cx="419" cy="384"/>
            </a:xfrm>
            <a:custGeom>
              <a:avLst/>
              <a:gdLst>
                <a:gd name="T0" fmla="*/ 46 w 468"/>
                <a:gd name="T1" fmla="*/ 5 h 423"/>
                <a:gd name="T2" fmla="*/ 180 w 468"/>
                <a:gd name="T3" fmla="*/ 5 h 423"/>
                <a:gd name="T4" fmla="*/ 211 w 468"/>
                <a:gd name="T5" fmla="*/ 5 h 423"/>
                <a:gd name="T6" fmla="*/ 222 w 468"/>
                <a:gd name="T7" fmla="*/ 17 h 423"/>
                <a:gd name="T8" fmla="*/ 240 w 468"/>
                <a:gd name="T9" fmla="*/ 52 h 423"/>
                <a:gd name="T10" fmla="*/ 249 w 468"/>
                <a:gd name="T11" fmla="*/ 82 h 423"/>
                <a:gd name="T12" fmla="*/ 267 w 468"/>
                <a:gd name="T13" fmla="*/ 123 h 423"/>
                <a:gd name="T14" fmla="*/ 267 w 468"/>
                <a:gd name="T15" fmla="*/ 183 h 423"/>
                <a:gd name="T16" fmla="*/ 251 w 468"/>
                <a:gd name="T17" fmla="*/ 215 h 423"/>
                <a:gd name="T18" fmla="*/ 247 w 468"/>
                <a:gd name="T19" fmla="*/ 249 h 423"/>
                <a:gd name="T20" fmla="*/ 244 w 468"/>
                <a:gd name="T21" fmla="*/ 259 h 423"/>
                <a:gd name="T22" fmla="*/ 226 w 468"/>
                <a:gd name="T23" fmla="*/ 239 h 423"/>
                <a:gd name="T24" fmla="*/ 211 w 468"/>
                <a:gd name="T25" fmla="*/ 230 h 423"/>
                <a:gd name="T26" fmla="*/ 182 w 468"/>
                <a:gd name="T27" fmla="*/ 222 h 423"/>
                <a:gd name="T28" fmla="*/ 157 w 468"/>
                <a:gd name="T29" fmla="*/ 234 h 423"/>
                <a:gd name="T30" fmla="*/ 136 w 468"/>
                <a:gd name="T31" fmla="*/ 251 h 423"/>
                <a:gd name="T32" fmla="*/ 128 w 468"/>
                <a:gd name="T33" fmla="*/ 241 h 423"/>
                <a:gd name="T34" fmla="*/ 96 w 468"/>
                <a:gd name="T35" fmla="*/ 227 h 423"/>
                <a:gd name="T36" fmla="*/ 60 w 468"/>
                <a:gd name="T37" fmla="*/ 227 h 423"/>
                <a:gd name="T38" fmla="*/ 42 w 468"/>
                <a:gd name="T39" fmla="*/ 247 h 423"/>
                <a:gd name="T40" fmla="*/ 28 w 468"/>
                <a:gd name="T41" fmla="*/ 255 h 423"/>
                <a:gd name="T42" fmla="*/ 18 w 468"/>
                <a:gd name="T43" fmla="*/ 241 h 423"/>
                <a:gd name="T44" fmla="*/ 8 w 468"/>
                <a:gd name="T45" fmla="*/ 210 h 423"/>
                <a:gd name="T46" fmla="*/ 1 w 468"/>
                <a:gd name="T47" fmla="*/ 167 h 423"/>
                <a:gd name="T48" fmla="*/ 4 w 468"/>
                <a:gd name="T49" fmla="*/ 130 h 423"/>
                <a:gd name="T50" fmla="*/ 18 w 468"/>
                <a:gd name="T51" fmla="*/ 94 h 423"/>
                <a:gd name="T52" fmla="*/ 33 w 468"/>
                <a:gd name="T53" fmla="*/ 62 h 423"/>
                <a:gd name="T54" fmla="*/ 46 w 468"/>
                <a:gd name="T55" fmla="*/ 5 h 4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68"/>
                <a:gd name="T85" fmla="*/ 0 h 423"/>
                <a:gd name="T86" fmla="*/ 468 w 468"/>
                <a:gd name="T87" fmla="*/ 423 h 42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68" h="423">
                  <a:moveTo>
                    <a:pt x="79" y="8"/>
                  </a:moveTo>
                  <a:cubicBezTo>
                    <a:pt x="118" y="0"/>
                    <a:pt x="265" y="8"/>
                    <a:pt x="313" y="8"/>
                  </a:cubicBezTo>
                  <a:cubicBezTo>
                    <a:pt x="361" y="8"/>
                    <a:pt x="355" y="5"/>
                    <a:pt x="367" y="8"/>
                  </a:cubicBezTo>
                  <a:cubicBezTo>
                    <a:pt x="379" y="11"/>
                    <a:pt x="377" y="15"/>
                    <a:pt x="385" y="28"/>
                  </a:cubicBezTo>
                  <a:cubicBezTo>
                    <a:pt x="393" y="41"/>
                    <a:pt x="409" y="67"/>
                    <a:pt x="417" y="84"/>
                  </a:cubicBezTo>
                  <a:cubicBezTo>
                    <a:pt x="425" y="101"/>
                    <a:pt x="425" y="113"/>
                    <a:pt x="433" y="132"/>
                  </a:cubicBezTo>
                  <a:cubicBezTo>
                    <a:pt x="441" y="151"/>
                    <a:pt x="458" y="173"/>
                    <a:pt x="463" y="200"/>
                  </a:cubicBezTo>
                  <a:cubicBezTo>
                    <a:pt x="468" y="227"/>
                    <a:pt x="467" y="271"/>
                    <a:pt x="463" y="296"/>
                  </a:cubicBezTo>
                  <a:cubicBezTo>
                    <a:pt x="459" y="321"/>
                    <a:pt x="443" y="330"/>
                    <a:pt x="437" y="348"/>
                  </a:cubicBezTo>
                  <a:cubicBezTo>
                    <a:pt x="431" y="366"/>
                    <a:pt x="431" y="392"/>
                    <a:pt x="429" y="404"/>
                  </a:cubicBezTo>
                  <a:cubicBezTo>
                    <a:pt x="427" y="416"/>
                    <a:pt x="431" y="423"/>
                    <a:pt x="425" y="420"/>
                  </a:cubicBezTo>
                  <a:cubicBezTo>
                    <a:pt x="419" y="417"/>
                    <a:pt x="402" y="396"/>
                    <a:pt x="393" y="388"/>
                  </a:cubicBezTo>
                  <a:cubicBezTo>
                    <a:pt x="384" y="380"/>
                    <a:pt x="382" y="377"/>
                    <a:pt x="369" y="372"/>
                  </a:cubicBezTo>
                  <a:cubicBezTo>
                    <a:pt x="356" y="367"/>
                    <a:pt x="333" y="359"/>
                    <a:pt x="317" y="360"/>
                  </a:cubicBezTo>
                  <a:cubicBezTo>
                    <a:pt x="301" y="361"/>
                    <a:pt x="286" y="372"/>
                    <a:pt x="273" y="380"/>
                  </a:cubicBezTo>
                  <a:cubicBezTo>
                    <a:pt x="260" y="388"/>
                    <a:pt x="245" y="406"/>
                    <a:pt x="237" y="408"/>
                  </a:cubicBezTo>
                  <a:cubicBezTo>
                    <a:pt x="229" y="410"/>
                    <a:pt x="235" y="399"/>
                    <a:pt x="223" y="392"/>
                  </a:cubicBezTo>
                  <a:cubicBezTo>
                    <a:pt x="211" y="385"/>
                    <a:pt x="185" y="372"/>
                    <a:pt x="165" y="368"/>
                  </a:cubicBezTo>
                  <a:cubicBezTo>
                    <a:pt x="145" y="364"/>
                    <a:pt x="120" y="363"/>
                    <a:pt x="105" y="368"/>
                  </a:cubicBezTo>
                  <a:cubicBezTo>
                    <a:pt x="90" y="373"/>
                    <a:pt x="82" y="393"/>
                    <a:pt x="73" y="400"/>
                  </a:cubicBezTo>
                  <a:cubicBezTo>
                    <a:pt x="64" y="407"/>
                    <a:pt x="56" y="413"/>
                    <a:pt x="49" y="412"/>
                  </a:cubicBezTo>
                  <a:cubicBezTo>
                    <a:pt x="42" y="411"/>
                    <a:pt x="37" y="404"/>
                    <a:pt x="31" y="392"/>
                  </a:cubicBezTo>
                  <a:cubicBezTo>
                    <a:pt x="25" y="380"/>
                    <a:pt x="18" y="360"/>
                    <a:pt x="13" y="340"/>
                  </a:cubicBezTo>
                  <a:cubicBezTo>
                    <a:pt x="8" y="320"/>
                    <a:pt x="2" y="293"/>
                    <a:pt x="1" y="272"/>
                  </a:cubicBezTo>
                  <a:cubicBezTo>
                    <a:pt x="0" y="251"/>
                    <a:pt x="0" y="232"/>
                    <a:pt x="5" y="212"/>
                  </a:cubicBezTo>
                  <a:cubicBezTo>
                    <a:pt x="10" y="192"/>
                    <a:pt x="22" y="171"/>
                    <a:pt x="31" y="152"/>
                  </a:cubicBezTo>
                  <a:cubicBezTo>
                    <a:pt x="40" y="133"/>
                    <a:pt x="49" y="124"/>
                    <a:pt x="57" y="100"/>
                  </a:cubicBezTo>
                  <a:cubicBezTo>
                    <a:pt x="65" y="76"/>
                    <a:pt x="75" y="27"/>
                    <a:pt x="79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333333"/>
                </a:gs>
                <a:gs pos="100000">
                  <a:srgbClr val="77777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208" name="Freeform 80"/>
            <p:cNvSpPr>
              <a:spLocks/>
            </p:cNvSpPr>
            <p:nvPr/>
          </p:nvSpPr>
          <p:spPr bwMode="auto">
            <a:xfrm>
              <a:off x="1443" y="3682"/>
              <a:ext cx="43" cy="1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0"/>
                </a:cxn>
                <a:cxn ang="0">
                  <a:pos x="48" y="144"/>
                </a:cxn>
                <a:cxn ang="0">
                  <a:pos x="0" y="144"/>
                </a:cxn>
                <a:cxn ang="0">
                  <a:pos x="0" y="0"/>
                </a:cxn>
              </a:cxnLst>
              <a:rect l="0" t="0" r="r" b="b"/>
              <a:pathLst>
                <a:path w="48" h="144">
                  <a:moveTo>
                    <a:pt x="0" y="0"/>
                  </a:moveTo>
                  <a:lnTo>
                    <a:pt x="48" y="0"/>
                  </a:lnTo>
                  <a:lnTo>
                    <a:pt x="48" y="144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09" name="Freeform 81"/>
            <p:cNvSpPr>
              <a:spLocks/>
            </p:cNvSpPr>
            <p:nvPr/>
          </p:nvSpPr>
          <p:spPr bwMode="auto">
            <a:xfrm>
              <a:off x="1524" y="3678"/>
              <a:ext cx="114" cy="131"/>
            </a:xfrm>
            <a:custGeom>
              <a:avLst/>
              <a:gdLst/>
              <a:ahLst/>
              <a:cxnLst>
                <a:cxn ang="0">
                  <a:pos x="127" y="133"/>
                </a:cxn>
                <a:cxn ang="0">
                  <a:pos x="128" y="144"/>
                </a:cxn>
                <a:cxn ang="0">
                  <a:pos x="0" y="4"/>
                </a:cxn>
                <a:cxn ang="0">
                  <a:pos x="60" y="0"/>
                </a:cxn>
                <a:cxn ang="0">
                  <a:pos x="127" y="133"/>
                </a:cxn>
              </a:cxnLst>
              <a:rect l="0" t="0" r="r" b="b"/>
              <a:pathLst>
                <a:path w="128" h="144">
                  <a:moveTo>
                    <a:pt x="127" y="133"/>
                  </a:moveTo>
                  <a:lnTo>
                    <a:pt x="128" y="144"/>
                  </a:lnTo>
                  <a:lnTo>
                    <a:pt x="0" y="4"/>
                  </a:lnTo>
                  <a:lnTo>
                    <a:pt x="60" y="0"/>
                  </a:lnTo>
                  <a:lnTo>
                    <a:pt x="127" y="133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10" name="Freeform 82"/>
            <p:cNvSpPr>
              <a:spLocks/>
            </p:cNvSpPr>
            <p:nvPr/>
          </p:nvSpPr>
          <p:spPr bwMode="auto">
            <a:xfrm>
              <a:off x="1276" y="3675"/>
              <a:ext cx="93" cy="138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8" y="136"/>
                </a:cxn>
                <a:cxn ang="0">
                  <a:pos x="44" y="0"/>
                </a:cxn>
                <a:cxn ang="0">
                  <a:pos x="104" y="8"/>
                </a:cxn>
                <a:cxn ang="0">
                  <a:pos x="0" y="152"/>
                </a:cxn>
              </a:cxnLst>
              <a:rect l="0" t="0" r="r" b="b"/>
              <a:pathLst>
                <a:path w="104" h="152">
                  <a:moveTo>
                    <a:pt x="0" y="152"/>
                  </a:moveTo>
                  <a:lnTo>
                    <a:pt x="8" y="136"/>
                  </a:lnTo>
                  <a:lnTo>
                    <a:pt x="44" y="0"/>
                  </a:lnTo>
                  <a:lnTo>
                    <a:pt x="104" y="8"/>
                  </a:lnTo>
                  <a:lnTo>
                    <a:pt x="0" y="152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4D4D4D"/>
                </a:gs>
                <a:gs pos="100000">
                  <a:schemeClr val="tx1"/>
                </a:gs>
              </a:gsLst>
              <a:lin ang="5400000" scaled="1"/>
            </a:gra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489" name="Freeform 83"/>
            <p:cNvSpPr>
              <a:spLocks/>
            </p:cNvSpPr>
            <p:nvPr/>
          </p:nvSpPr>
          <p:spPr bwMode="auto">
            <a:xfrm>
              <a:off x="1308" y="3489"/>
              <a:ext cx="281" cy="196"/>
            </a:xfrm>
            <a:custGeom>
              <a:avLst/>
              <a:gdLst>
                <a:gd name="T0" fmla="*/ 4 w 313"/>
                <a:gd name="T1" fmla="*/ 133 h 215"/>
                <a:gd name="T2" fmla="*/ 26 w 313"/>
                <a:gd name="T3" fmla="*/ 131 h 215"/>
                <a:gd name="T4" fmla="*/ 154 w 313"/>
                <a:gd name="T5" fmla="*/ 129 h 215"/>
                <a:gd name="T6" fmla="*/ 178 w 313"/>
                <a:gd name="T7" fmla="*/ 129 h 215"/>
                <a:gd name="T8" fmla="*/ 181 w 313"/>
                <a:gd name="T9" fmla="*/ 97 h 215"/>
                <a:gd name="T10" fmla="*/ 180 w 313"/>
                <a:gd name="T11" fmla="*/ 58 h 215"/>
                <a:gd name="T12" fmla="*/ 166 w 313"/>
                <a:gd name="T13" fmla="*/ 25 h 215"/>
                <a:gd name="T14" fmla="*/ 145 w 313"/>
                <a:gd name="T15" fmla="*/ 13 h 215"/>
                <a:gd name="T16" fmla="*/ 119 w 313"/>
                <a:gd name="T17" fmla="*/ 4 h 215"/>
                <a:gd name="T18" fmla="*/ 93 w 313"/>
                <a:gd name="T19" fmla="*/ 27 h 215"/>
                <a:gd name="T20" fmla="*/ 89 w 313"/>
                <a:gd name="T21" fmla="*/ 27 h 215"/>
                <a:gd name="T22" fmla="*/ 63 w 313"/>
                <a:gd name="T23" fmla="*/ 5 h 215"/>
                <a:gd name="T24" fmla="*/ 47 w 313"/>
                <a:gd name="T25" fmla="*/ 11 h 215"/>
                <a:gd name="T26" fmla="*/ 26 w 313"/>
                <a:gd name="T27" fmla="*/ 30 h 215"/>
                <a:gd name="T28" fmla="*/ 10 w 313"/>
                <a:gd name="T29" fmla="*/ 53 h 215"/>
                <a:gd name="T30" fmla="*/ 4 w 313"/>
                <a:gd name="T31" fmla="*/ 73 h 215"/>
                <a:gd name="T32" fmla="*/ 4 w 313"/>
                <a:gd name="T33" fmla="*/ 104 h 215"/>
                <a:gd name="T34" fmla="*/ 0 w 313"/>
                <a:gd name="T35" fmla="*/ 121 h 215"/>
                <a:gd name="T36" fmla="*/ 4 w 313"/>
                <a:gd name="T37" fmla="*/ 133 h 2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3"/>
                <a:gd name="T58" fmla="*/ 0 h 215"/>
                <a:gd name="T59" fmla="*/ 313 w 313"/>
                <a:gd name="T60" fmla="*/ 215 h 2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3" h="215">
                  <a:moveTo>
                    <a:pt x="6" y="212"/>
                  </a:moveTo>
                  <a:cubicBezTo>
                    <a:pt x="13" y="215"/>
                    <a:pt x="1" y="209"/>
                    <a:pt x="44" y="208"/>
                  </a:cubicBezTo>
                  <a:cubicBezTo>
                    <a:pt x="87" y="207"/>
                    <a:pt x="221" y="205"/>
                    <a:pt x="264" y="204"/>
                  </a:cubicBezTo>
                  <a:cubicBezTo>
                    <a:pt x="307" y="203"/>
                    <a:pt x="296" y="213"/>
                    <a:pt x="304" y="204"/>
                  </a:cubicBezTo>
                  <a:cubicBezTo>
                    <a:pt x="312" y="195"/>
                    <a:pt x="311" y="171"/>
                    <a:pt x="312" y="152"/>
                  </a:cubicBezTo>
                  <a:cubicBezTo>
                    <a:pt x="313" y="133"/>
                    <a:pt x="313" y="111"/>
                    <a:pt x="308" y="92"/>
                  </a:cubicBezTo>
                  <a:cubicBezTo>
                    <a:pt x="303" y="73"/>
                    <a:pt x="294" y="52"/>
                    <a:pt x="284" y="40"/>
                  </a:cubicBezTo>
                  <a:cubicBezTo>
                    <a:pt x="274" y="28"/>
                    <a:pt x="261" y="26"/>
                    <a:pt x="248" y="20"/>
                  </a:cubicBezTo>
                  <a:cubicBezTo>
                    <a:pt x="235" y="14"/>
                    <a:pt x="219" y="0"/>
                    <a:pt x="204" y="4"/>
                  </a:cubicBezTo>
                  <a:cubicBezTo>
                    <a:pt x="189" y="8"/>
                    <a:pt x="169" y="37"/>
                    <a:pt x="160" y="44"/>
                  </a:cubicBezTo>
                  <a:cubicBezTo>
                    <a:pt x="151" y="51"/>
                    <a:pt x="161" y="50"/>
                    <a:pt x="152" y="44"/>
                  </a:cubicBezTo>
                  <a:cubicBezTo>
                    <a:pt x="143" y="38"/>
                    <a:pt x="120" y="13"/>
                    <a:pt x="108" y="8"/>
                  </a:cubicBezTo>
                  <a:cubicBezTo>
                    <a:pt x="96" y="3"/>
                    <a:pt x="91" y="9"/>
                    <a:pt x="80" y="16"/>
                  </a:cubicBezTo>
                  <a:cubicBezTo>
                    <a:pt x="69" y="23"/>
                    <a:pt x="55" y="37"/>
                    <a:pt x="44" y="48"/>
                  </a:cubicBezTo>
                  <a:cubicBezTo>
                    <a:pt x="33" y="59"/>
                    <a:pt x="22" y="73"/>
                    <a:pt x="16" y="84"/>
                  </a:cubicBezTo>
                  <a:cubicBezTo>
                    <a:pt x="10" y="95"/>
                    <a:pt x="8" y="103"/>
                    <a:pt x="6" y="116"/>
                  </a:cubicBezTo>
                  <a:cubicBezTo>
                    <a:pt x="4" y="129"/>
                    <a:pt x="7" y="151"/>
                    <a:pt x="6" y="164"/>
                  </a:cubicBezTo>
                  <a:cubicBezTo>
                    <a:pt x="5" y="177"/>
                    <a:pt x="0" y="184"/>
                    <a:pt x="0" y="192"/>
                  </a:cubicBezTo>
                  <a:cubicBezTo>
                    <a:pt x="0" y="200"/>
                    <a:pt x="2" y="209"/>
                    <a:pt x="6" y="2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0" name="Freeform 84"/>
            <p:cNvSpPr>
              <a:spLocks/>
            </p:cNvSpPr>
            <p:nvPr/>
          </p:nvSpPr>
          <p:spPr bwMode="auto">
            <a:xfrm>
              <a:off x="1529" y="3487"/>
              <a:ext cx="177" cy="290"/>
            </a:xfrm>
            <a:custGeom>
              <a:avLst/>
              <a:gdLst>
                <a:gd name="T0" fmla="*/ 0 w 198"/>
                <a:gd name="T1" fmla="*/ 14 h 320"/>
                <a:gd name="T2" fmla="*/ 42 w 198"/>
                <a:gd name="T3" fmla="*/ 5 h 320"/>
                <a:gd name="T4" fmla="*/ 88 w 198"/>
                <a:gd name="T5" fmla="*/ 41 h 320"/>
                <a:gd name="T6" fmla="*/ 94 w 198"/>
                <a:gd name="T7" fmla="*/ 83 h 320"/>
                <a:gd name="T8" fmla="*/ 97 w 198"/>
                <a:gd name="T9" fmla="*/ 110 h 320"/>
                <a:gd name="T10" fmla="*/ 102 w 198"/>
                <a:gd name="T11" fmla="*/ 148 h 320"/>
                <a:gd name="T12" fmla="*/ 110 w 198"/>
                <a:gd name="T13" fmla="*/ 161 h 320"/>
                <a:gd name="T14" fmla="*/ 82 w 198"/>
                <a:gd name="T15" fmla="*/ 190 h 320"/>
                <a:gd name="T16" fmla="*/ 67 w 198"/>
                <a:gd name="T17" fmla="*/ 192 h 320"/>
                <a:gd name="T18" fmla="*/ 56 w 198"/>
                <a:gd name="T19" fmla="*/ 176 h 320"/>
                <a:gd name="T20" fmla="*/ 33 w 198"/>
                <a:gd name="T21" fmla="*/ 133 h 320"/>
                <a:gd name="T22" fmla="*/ 38 w 198"/>
                <a:gd name="T23" fmla="*/ 111 h 320"/>
                <a:gd name="T24" fmla="*/ 38 w 198"/>
                <a:gd name="T25" fmla="*/ 75 h 320"/>
                <a:gd name="T26" fmla="*/ 27 w 198"/>
                <a:gd name="T27" fmla="*/ 43 h 320"/>
                <a:gd name="T28" fmla="*/ 19 w 198"/>
                <a:gd name="T29" fmla="*/ 24 h 320"/>
                <a:gd name="T30" fmla="*/ 0 w 198"/>
                <a:gd name="T31" fmla="*/ 14 h 3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8"/>
                <a:gd name="T49" fmla="*/ 0 h 320"/>
                <a:gd name="T50" fmla="*/ 198 w 198"/>
                <a:gd name="T51" fmla="*/ 320 h 3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8" h="320">
                  <a:moveTo>
                    <a:pt x="0" y="23"/>
                  </a:moveTo>
                  <a:cubicBezTo>
                    <a:pt x="8" y="16"/>
                    <a:pt x="48" y="0"/>
                    <a:pt x="74" y="7"/>
                  </a:cubicBezTo>
                  <a:cubicBezTo>
                    <a:pt x="100" y="14"/>
                    <a:pt x="139" y="46"/>
                    <a:pt x="154" y="67"/>
                  </a:cubicBezTo>
                  <a:cubicBezTo>
                    <a:pt x="169" y="88"/>
                    <a:pt x="163" y="116"/>
                    <a:pt x="166" y="135"/>
                  </a:cubicBezTo>
                  <a:cubicBezTo>
                    <a:pt x="169" y="154"/>
                    <a:pt x="168" y="161"/>
                    <a:pt x="170" y="179"/>
                  </a:cubicBezTo>
                  <a:cubicBezTo>
                    <a:pt x="172" y="197"/>
                    <a:pt x="174" y="229"/>
                    <a:pt x="178" y="243"/>
                  </a:cubicBezTo>
                  <a:cubicBezTo>
                    <a:pt x="182" y="257"/>
                    <a:pt x="198" y="252"/>
                    <a:pt x="192" y="263"/>
                  </a:cubicBezTo>
                  <a:cubicBezTo>
                    <a:pt x="186" y="274"/>
                    <a:pt x="156" y="302"/>
                    <a:pt x="144" y="311"/>
                  </a:cubicBezTo>
                  <a:cubicBezTo>
                    <a:pt x="132" y="320"/>
                    <a:pt x="126" y="319"/>
                    <a:pt x="118" y="315"/>
                  </a:cubicBezTo>
                  <a:cubicBezTo>
                    <a:pt x="110" y="311"/>
                    <a:pt x="108" y="303"/>
                    <a:pt x="98" y="287"/>
                  </a:cubicBezTo>
                  <a:cubicBezTo>
                    <a:pt x="88" y="271"/>
                    <a:pt x="63" y="236"/>
                    <a:pt x="58" y="219"/>
                  </a:cubicBezTo>
                  <a:cubicBezTo>
                    <a:pt x="53" y="202"/>
                    <a:pt x="65" y="199"/>
                    <a:pt x="66" y="183"/>
                  </a:cubicBezTo>
                  <a:cubicBezTo>
                    <a:pt x="67" y="167"/>
                    <a:pt x="69" y="142"/>
                    <a:pt x="66" y="123"/>
                  </a:cubicBezTo>
                  <a:cubicBezTo>
                    <a:pt x="63" y="104"/>
                    <a:pt x="53" y="85"/>
                    <a:pt x="48" y="71"/>
                  </a:cubicBezTo>
                  <a:cubicBezTo>
                    <a:pt x="43" y="57"/>
                    <a:pt x="42" y="47"/>
                    <a:pt x="34" y="39"/>
                  </a:cubicBezTo>
                  <a:cubicBezTo>
                    <a:pt x="26" y="31"/>
                    <a:pt x="7" y="26"/>
                    <a:pt x="0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1" name="Freeform 85"/>
            <p:cNvSpPr>
              <a:spLocks/>
            </p:cNvSpPr>
            <p:nvPr/>
          </p:nvSpPr>
          <p:spPr bwMode="auto">
            <a:xfrm>
              <a:off x="1620" y="3675"/>
              <a:ext cx="90" cy="105"/>
            </a:xfrm>
            <a:custGeom>
              <a:avLst/>
              <a:gdLst>
                <a:gd name="T0" fmla="*/ 44 w 100"/>
                <a:gd name="T1" fmla="*/ 4 h 116"/>
                <a:gd name="T2" fmla="*/ 44 w 100"/>
                <a:gd name="T3" fmla="*/ 0 h 116"/>
                <a:gd name="T4" fmla="*/ 59 w 100"/>
                <a:gd name="T5" fmla="*/ 34 h 116"/>
                <a:gd name="T6" fmla="*/ 17 w 100"/>
                <a:gd name="T7" fmla="*/ 71 h 116"/>
                <a:gd name="T8" fmla="*/ 0 w 100"/>
                <a:gd name="T9" fmla="*/ 48 h 116"/>
                <a:gd name="T10" fmla="*/ 44 w 100"/>
                <a:gd name="T11" fmla="*/ 4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116"/>
                <a:gd name="T20" fmla="*/ 100 w 100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116">
                  <a:moveTo>
                    <a:pt x="76" y="4"/>
                  </a:moveTo>
                  <a:lnTo>
                    <a:pt x="76" y="0"/>
                  </a:lnTo>
                  <a:lnTo>
                    <a:pt x="100" y="56"/>
                  </a:lnTo>
                  <a:lnTo>
                    <a:pt x="28" y="116"/>
                  </a:lnTo>
                  <a:lnTo>
                    <a:pt x="0" y="80"/>
                  </a:lnTo>
                  <a:lnTo>
                    <a:pt x="7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2" name="Freeform 86"/>
            <p:cNvSpPr>
              <a:spLocks/>
            </p:cNvSpPr>
            <p:nvPr/>
          </p:nvSpPr>
          <p:spPr bwMode="auto">
            <a:xfrm>
              <a:off x="1182" y="3491"/>
              <a:ext cx="199" cy="293"/>
            </a:xfrm>
            <a:custGeom>
              <a:avLst/>
              <a:gdLst>
                <a:gd name="T0" fmla="*/ 128 w 222"/>
                <a:gd name="T1" fmla="*/ 15 h 322"/>
                <a:gd name="T2" fmla="*/ 108 w 222"/>
                <a:gd name="T3" fmla="*/ 2 h 322"/>
                <a:gd name="T4" fmla="*/ 70 w 222"/>
                <a:gd name="T5" fmla="*/ 5 h 322"/>
                <a:gd name="T6" fmla="*/ 27 w 222"/>
                <a:gd name="T7" fmla="*/ 37 h 322"/>
                <a:gd name="T8" fmla="*/ 20 w 222"/>
                <a:gd name="T9" fmla="*/ 79 h 322"/>
                <a:gd name="T10" fmla="*/ 18 w 222"/>
                <a:gd name="T11" fmla="*/ 107 h 322"/>
                <a:gd name="T12" fmla="*/ 13 w 222"/>
                <a:gd name="T13" fmla="*/ 147 h 322"/>
                <a:gd name="T14" fmla="*/ 4 w 222"/>
                <a:gd name="T15" fmla="*/ 160 h 322"/>
                <a:gd name="T16" fmla="*/ 45 w 222"/>
                <a:gd name="T17" fmla="*/ 187 h 322"/>
                <a:gd name="T18" fmla="*/ 67 w 222"/>
                <a:gd name="T19" fmla="*/ 197 h 322"/>
                <a:gd name="T20" fmla="*/ 73 w 222"/>
                <a:gd name="T21" fmla="*/ 171 h 322"/>
                <a:gd name="T22" fmla="*/ 82 w 222"/>
                <a:gd name="T23" fmla="*/ 133 h 322"/>
                <a:gd name="T24" fmla="*/ 84 w 222"/>
                <a:gd name="T25" fmla="*/ 111 h 322"/>
                <a:gd name="T26" fmla="*/ 84 w 222"/>
                <a:gd name="T27" fmla="*/ 93 h 322"/>
                <a:gd name="T28" fmla="*/ 91 w 222"/>
                <a:gd name="T29" fmla="*/ 52 h 322"/>
                <a:gd name="T30" fmla="*/ 96 w 222"/>
                <a:gd name="T31" fmla="*/ 45 h 322"/>
                <a:gd name="T32" fmla="*/ 105 w 222"/>
                <a:gd name="T33" fmla="*/ 35 h 322"/>
                <a:gd name="T34" fmla="*/ 128 w 222"/>
                <a:gd name="T35" fmla="*/ 15 h 3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2"/>
                <a:gd name="T55" fmla="*/ 0 h 322"/>
                <a:gd name="T56" fmla="*/ 222 w 222"/>
                <a:gd name="T57" fmla="*/ 322 h 3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2" h="322">
                  <a:moveTo>
                    <a:pt x="221" y="24"/>
                  </a:moveTo>
                  <a:cubicBezTo>
                    <a:pt x="222" y="15"/>
                    <a:pt x="202" y="4"/>
                    <a:pt x="185" y="2"/>
                  </a:cubicBezTo>
                  <a:cubicBezTo>
                    <a:pt x="168" y="0"/>
                    <a:pt x="144" y="0"/>
                    <a:pt x="121" y="10"/>
                  </a:cubicBezTo>
                  <a:cubicBezTo>
                    <a:pt x="98" y="20"/>
                    <a:pt x="61" y="40"/>
                    <a:pt x="47" y="60"/>
                  </a:cubicBezTo>
                  <a:cubicBezTo>
                    <a:pt x="33" y="80"/>
                    <a:pt x="38" y="109"/>
                    <a:pt x="35" y="128"/>
                  </a:cubicBezTo>
                  <a:cubicBezTo>
                    <a:pt x="32" y="147"/>
                    <a:pt x="33" y="154"/>
                    <a:pt x="31" y="172"/>
                  </a:cubicBezTo>
                  <a:cubicBezTo>
                    <a:pt x="29" y="190"/>
                    <a:pt x="27" y="222"/>
                    <a:pt x="23" y="236"/>
                  </a:cubicBezTo>
                  <a:cubicBezTo>
                    <a:pt x="19" y="250"/>
                    <a:pt x="0" y="246"/>
                    <a:pt x="9" y="256"/>
                  </a:cubicBezTo>
                  <a:cubicBezTo>
                    <a:pt x="18" y="266"/>
                    <a:pt x="59" y="288"/>
                    <a:pt x="77" y="298"/>
                  </a:cubicBezTo>
                  <a:cubicBezTo>
                    <a:pt x="95" y="308"/>
                    <a:pt x="109" y="322"/>
                    <a:pt x="117" y="318"/>
                  </a:cubicBezTo>
                  <a:cubicBezTo>
                    <a:pt x="125" y="314"/>
                    <a:pt x="121" y="292"/>
                    <a:pt x="125" y="274"/>
                  </a:cubicBezTo>
                  <a:cubicBezTo>
                    <a:pt x="129" y="256"/>
                    <a:pt x="140" y="228"/>
                    <a:pt x="143" y="212"/>
                  </a:cubicBezTo>
                  <a:cubicBezTo>
                    <a:pt x="146" y="196"/>
                    <a:pt x="145" y="189"/>
                    <a:pt x="145" y="178"/>
                  </a:cubicBezTo>
                  <a:cubicBezTo>
                    <a:pt x="145" y="167"/>
                    <a:pt x="143" y="164"/>
                    <a:pt x="145" y="148"/>
                  </a:cubicBezTo>
                  <a:cubicBezTo>
                    <a:pt x="147" y="132"/>
                    <a:pt x="154" y="97"/>
                    <a:pt x="157" y="84"/>
                  </a:cubicBezTo>
                  <a:cubicBezTo>
                    <a:pt x="160" y="71"/>
                    <a:pt x="161" y="77"/>
                    <a:pt x="165" y="72"/>
                  </a:cubicBezTo>
                  <a:cubicBezTo>
                    <a:pt x="169" y="67"/>
                    <a:pt x="172" y="64"/>
                    <a:pt x="181" y="56"/>
                  </a:cubicBezTo>
                  <a:cubicBezTo>
                    <a:pt x="190" y="48"/>
                    <a:pt x="213" y="31"/>
                    <a:pt x="221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3" name="Freeform 87"/>
            <p:cNvSpPr>
              <a:spLocks/>
            </p:cNvSpPr>
            <p:nvPr/>
          </p:nvSpPr>
          <p:spPr bwMode="auto">
            <a:xfrm>
              <a:off x="1194" y="3682"/>
              <a:ext cx="100" cy="94"/>
            </a:xfrm>
            <a:custGeom>
              <a:avLst/>
              <a:gdLst>
                <a:gd name="T0" fmla="*/ 12 w 112"/>
                <a:gd name="T1" fmla="*/ 0 h 104"/>
                <a:gd name="T2" fmla="*/ 10 w 112"/>
                <a:gd name="T3" fmla="*/ 0 h 104"/>
                <a:gd name="T4" fmla="*/ 0 w 112"/>
                <a:gd name="T5" fmla="*/ 27 h 104"/>
                <a:gd name="T6" fmla="*/ 56 w 112"/>
                <a:gd name="T7" fmla="*/ 63 h 104"/>
                <a:gd name="T8" fmla="*/ 63 w 112"/>
                <a:gd name="T9" fmla="*/ 38 h 104"/>
                <a:gd name="T10" fmla="*/ 12 w 112"/>
                <a:gd name="T11" fmla="*/ 0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2"/>
                <a:gd name="T19" fmla="*/ 0 h 104"/>
                <a:gd name="T20" fmla="*/ 112 w 112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2" h="104">
                  <a:moveTo>
                    <a:pt x="20" y="0"/>
                  </a:moveTo>
                  <a:lnTo>
                    <a:pt x="16" y="0"/>
                  </a:lnTo>
                  <a:lnTo>
                    <a:pt x="0" y="44"/>
                  </a:lnTo>
                  <a:lnTo>
                    <a:pt x="100" y="104"/>
                  </a:lnTo>
                  <a:lnTo>
                    <a:pt x="112" y="6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4" name="Freeform 88"/>
            <p:cNvSpPr>
              <a:spLocks/>
            </p:cNvSpPr>
            <p:nvPr/>
          </p:nvSpPr>
          <p:spPr bwMode="auto">
            <a:xfrm>
              <a:off x="1368" y="3464"/>
              <a:ext cx="75" cy="87"/>
            </a:xfrm>
            <a:custGeom>
              <a:avLst/>
              <a:gdLst>
                <a:gd name="T0" fmla="*/ 23 w 84"/>
                <a:gd name="T1" fmla="*/ 0 h 96"/>
                <a:gd name="T2" fmla="*/ 16 w 84"/>
                <a:gd name="T3" fmla="*/ 7 h 96"/>
                <a:gd name="T4" fmla="*/ 0 w 84"/>
                <a:gd name="T5" fmla="*/ 17 h 96"/>
                <a:gd name="T6" fmla="*/ 32 w 84"/>
                <a:gd name="T7" fmla="*/ 59 h 96"/>
                <a:gd name="T8" fmla="*/ 48 w 84"/>
                <a:gd name="T9" fmla="*/ 36 h 96"/>
                <a:gd name="T10" fmla="*/ 19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5" name="Freeform 89"/>
            <p:cNvSpPr>
              <a:spLocks/>
            </p:cNvSpPr>
            <p:nvPr/>
          </p:nvSpPr>
          <p:spPr bwMode="auto">
            <a:xfrm flipH="1">
              <a:off x="1443" y="3464"/>
              <a:ext cx="75" cy="87"/>
            </a:xfrm>
            <a:custGeom>
              <a:avLst/>
              <a:gdLst>
                <a:gd name="T0" fmla="*/ 23 w 84"/>
                <a:gd name="T1" fmla="*/ 0 h 96"/>
                <a:gd name="T2" fmla="*/ 16 w 84"/>
                <a:gd name="T3" fmla="*/ 7 h 96"/>
                <a:gd name="T4" fmla="*/ 0 w 84"/>
                <a:gd name="T5" fmla="*/ 17 h 96"/>
                <a:gd name="T6" fmla="*/ 32 w 84"/>
                <a:gd name="T7" fmla="*/ 59 h 96"/>
                <a:gd name="T8" fmla="*/ 48 w 84"/>
                <a:gd name="T9" fmla="*/ 36 h 96"/>
                <a:gd name="T10" fmla="*/ 19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6" name="Freeform 90"/>
            <p:cNvSpPr>
              <a:spLocks/>
            </p:cNvSpPr>
            <p:nvPr/>
          </p:nvSpPr>
          <p:spPr bwMode="auto">
            <a:xfrm>
              <a:off x="1449" y="3682"/>
              <a:ext cx="7" cy="363"/>
            </a:xfrm>
            <a:custGeom>
              <a:avLst/>
              <a:gdLst>
                <a:gd name="T0" fmla="*/ 0 w 8"/>
                <a:gd name="T1" fmla="*/ 0 h 400"/>
                <a:gd name="T2" fmla="*/ 4 w 8"/>
                <a:gd name="T3" fmla="*/ 246 h 400"/>
                <a:gd name="T4" fmla="*/ 0 60000 65536"/>
                <a:gd name="T5" fmla="*/ 0 60000 65536"/>
                <a:gd name="T6" fmla="*/ 0 w 8"/>
                <a:gd name="T7" fmla="*/ 0 h 400"/>
                <a:gd name="T8" fmla="*/ 8 w 8"/>
                <a:gd name="T9" fmla="*/ 400 h 4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400">
                  <a:moveTo>
                    <a:pt x="0" y="0"/>
                  </a:moveTo>
                  <a:lnTo>
                    <a:pt x="8" y="4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97" name="Freeform 91"/>
            <p:cNvSpPr>
              <a:spLocks/>
            </p:cNvSpPr>
            <p:nvPr/>
          </p:nvSpPr>
          <p:spPr bwMode="auto">
            <a:xfrm>
              <a:off x="1445" y="3526"/>
              <a:ext cx="1" cy="145"/>
            </a:xfrm>
            <a:custGeom>
              <a:avLst/>
              <a:gdLst>
                <a:gd name="T0" fmla="*/ 0 w 1"/>
                <a:gd name="T1" fmla="*/ 0 h 160"/>
                <a:gd name="T2" fmla="*/ 0 w 1"/>
                <a:gd name="T3" fmla="*/ 98 h 160"/>
                <a:gd name="T4" fmla="*/ 0 60000 65536"/>
                <a:gd name="T5" fmla="*/ 0 60000 65536"/>
                <a:gd name="T6" fmla="*/ 0 w 1"/>
                <a:gd name="T7" fmla="*/ 0 h 160"/>
                <a:gd name="T8" fmla="*/ 1 w 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60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429" name="Group 38"/>
          <p:cNvGrpSpPr>
            <a:grpSpLocks/>
          </p:cNvGrpSpPr>
          <p:nvPr/>
        </p:nvGrpSpPr>
        <p:grpSpPr bwMode="auto">
          <a:xfrm>
            <a:off x="285750" y="3643313"/>
            <a:ext cx="1143000" cy="1752600"/>
            <a:chOff x="3312" y="2640"/>
            <a:chExt cx="806" cy="1187"/>
          </a:xfrm>
        </p:grpSpPr>
        <p:pic>
          <p:nvPicPr>
            <p:cNvPr id="60474" name="Picture 39" descr="girl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75" name="Freeform 40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2"/>
                <a:gd name="T49" fmla="*/ 0 h 252"/>
                <a:gd name="T50" fmla="*/ 562 w 562"/>
                <a:gd name="T51" fmla="*/ 252 h 2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76" name="Freeform 41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36"/>
                <a:gd name="T20" fmla="*/ 288 w 288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0477" name="Group 42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60481" name="Freeform 43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384"/>
                  <a:gd name="T26" fmla="*/ 576 w 576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2" name="Oval 44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78" name="Group 45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60479" name="Freeform 46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384"/>
                  <a:gd name="T26" fmla="*/ 576 w 576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0" name="Oval 47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0430" name="Group 58"/>
          <p:cNvGrpSpPr>
            <a:grpSpLocks/>
          </p:cNvGrpSpPr>
          <p:nvPr/>
        </p:nvGrpSpPr>
        <p:grpSpPr bwMode="auto">
          <a:xfrm>
            <a:off x="1643063" y="4357688"/>
            <a:ext cx="1295400" cy="1752600"/>
            <a:chOff x="1056" y="3072"/>
            <a:chExt cx="768" cy="1056"/>
          </a:xfrm>
        </p:grpSpPr>
        <p:pic>
          <p:nvPicPr>
            <p:cNvPr id="60459" name="Picture 59" descr="boy4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6" y="3072"/>
              <a:ext cx="76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60" name="Freeform 60"/>
            <p:cNvSpPr>
              <a:spLocks/>
            </p:cNvSpPr>
            <p:nvPr/>
          </p:nvSpPr>
          <p:spPr bwMode="auto">
            <a:xfrm>
              <a:off x="1452" y="3817"/>
              <a:ext cx="1" cy="232"/>
            </a:xfrm>
            <a:custGeom>
              <a:avLst/>
              <a:gdLst>
                <a:gd name="T0" fmla="*/ 0 w 1"/>
                <a:gd name="T1" fmla="*/ 0 h 256"/>
                <a:gd name="T2" fmla="*/ 0 w 1"/>
                <a:gd name="T3" fmla="*/ 172 h 256"/>
                <a:gd name="T4" fmla="*/ 0 60000 65536"/>
                <a:gd name="T5" fmla="*/ 0 60000 65536"/>
                <a:gd name="T6" fmla="*/ 0 w 1"/>
                <a:gd name="T7" fmla="*/ 0 h 256"/>
                <a:gd name="T8" fmla="*/ 1 w 1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56">
                  <a:moveTo>
                    <a:pt x="0" y="0"/>
                  </a:moveTo>
                  <a:lnTo>
                    <a:pt x="0" y="25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1" name="Freeform 61"/>
            <p:cNvSpPr>
              <a:spLocks/>
            </p:cNvSpPr>
            <p:nvPr/>
          </p:nvSpPr>
          <p:spPr bwMode="auto">
            <a:xfrm>
              <a:off x="1243" y="3675"/>
              <a:ext cx="419" cy="384"/>
            </a:xfrm>
            <a:custGeom>
              <a:avLst/>
              <a:gdLst>
                <a:gd name="T0" fmla="*/ 51 w 468"/>
                <a:gd name="T1" fmla="*/ 5 h 423"/>
                <a:gd name="T2" fmla="*/ 201 w 468"/>
                <a:gd name="T3" fmla="*/ 5 h 423"/>
                <a:gd name="T4" fmla="*/ 236 w 468"/>
                <a:gd name="T5" fmla="*/ 5 h 423"/>
                <a:gd name="T6" fmla="*/ 248 w 468"/>
                <a:gd name="T7" fmla="*/ 19 h 423"/>
                <a:gd name="T8" fmla="*/ 268 w 468"/>
                <a:gd name="T9" fmla="*/ 57 h 423"/>
                <a:gd name="T10" fmla="*/ 278 w 468"/>
                <a:gd name="T11" fmla="*/ 90 h 423"/>
                <a:gd name="T12" fmla="*/ 298 w 468"/>
                <a:gd name="T13" fmla="*/ 136 h 423"/>
                <a:gd name="T14" fmla="*/ 298 w 468"/>
                <a:gd name="T15" fmla="*/ 202 h 423"/>
                <a:gd name="T16" fmla="*/ 280 w 468"/>
                <a:gd name="T17" fmla="*/ 237 h 423"/>
                <a:gd name="T18" fmla="*/ 276 w 468"/>
                <a:gd name="T19" fmla="*/ 274 h 423"/>
                <a:gd name="T20" fmla="*/ 273 w 468"/>
                <a:gd name="T21" fmla="*/ 285 h 423"/>
                <a:gd name="T22" fmla="*/ 252 w 468"/>
                <a:gd name="T23" fmla="*/ 263 h 423"/>
                <a:gd name="T24" fmla="*/ 236 w 468"/>
                <a:gd name="T25" fmla="*/ 253 h 423"/>
                <a:gd name="T26" fmla="*/ 203 w 468"/>
                <a:gd name="T27" fmla="*/ 245 h 423"/>
                <a:gd name="T28" fmla="*/ 175 w 468"/>
                <a:gd name="T29" fmla="*/ 258 h 423"/>
                <a:gd name="T30" fmla="*/ 152 w 468"/>
                <a:gd name="T31" fmla="*/ 277 h 423"/>
                <a:gd name="T32" fmla="*/ 143 w 468"/>
                <a:gd name="T33" fmla="*/ 266 h 423"/>
                <a:gd name="T34" fmla="*/ 107 w 468"/>
                <a:gd name="T35" fmla="*/ 250 h 423"/>
                <a:gd name="T36" fmla="*/ 67 w 468"/>
                <a:gd name="T37" fmla="*/ 250 h 423"/>
                <a:gd name="T38" fmla="*/ 47 w 468"/>
                <a:gd name="T39" fmla="*/ 272 h 423"/>
                <a:gd name="T40" fmla="*/ 31 w 468"/>
                <a:gd name="T41" fmla="*/ 281 h 423"/>
                <a:gd name="T42" fmla="*/ 20 w 468"/>
                <a:gd name="T43" fmla="*/ 266 h 423"/>
                <a:gd name="T44" fmla="*/ 9 w 468"/>
                <a:gd name="T45" fmla="*/ 231 h 423"/>
                <a:gd name="T46" fmla="*/ 1 w 468"/>
                <a:gd name="T47" fmla="*/ 184 h 423"/>
                <a:gd name="T48" fmla="*/ 4 w 468"/>
                <a:gd name="T49" fmla="*/ 143 h 423"/>
                <a:gd name="T50" fmla="*/ 20 w 468"/>
                <a:gd name="T51" fmla="*/ 103 h 423"/>
                <a:gd name="T52" fmla="*/ 37 w 468"/>
                <a:gd name="T53" fmla="*/ 68 h 423"/>
                <a:gd name="T54" fmla="*/ 51 w 468"/>
                <a:gd name="T55" fmla="*/ 5 h 4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68"/>
                <a:gd name="T85" fmla="*/ 0 h 423"/>
                <a:gd name="T86" fmla="*/ 468 w 468"/>
                <a:gd name="T87" fmla="*/ 423 h 42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68" h="423">
                  <a:moveTo>
                    <a:pt x="79" y="8"/>
                  </a:moveTo>
                  <a:cubicBezTo>
                    <a:pt x="118" y="0"/>
                    <a:pt x="265" y="8"/>
                    <a:pt x="313" y="8"/>
                  </a:cubicBezTo>
                  <a:cubicBezTo>
                    <a:pt x="361" y="8"/>
                    <a:pt x="355" y="5"/>
                    <a:pt x="367" y="8"/>
                  </a:cubicBezTo>
                  <a:cubicBezTo>
                    <a:pt x="379" y="11"/>
                    <a:pt x="377" y="15"/>
                    <a:pt x="385" y="28"/>
                  </a:cubicBezTo>
                  <a:cubicBezTo>
                    <a:pt x="393" y="41"/>
                    <a:pt x="409" y="67"/>
                    <a:pt x="417" y="84"/>
                  </a:cubicBezTo>
                  <a:cubicBezTo>
                    <a:pt x="425" y="101"/>
                    <a:pt x="425" y="113"/>
                    <a:pt x="433" y="132"/>
                  </a:cubicBezTo>
                  <a:cubicBezTo>
                    <a:pt x="441" y="151"/>
                    <a:pt x="458" y="173"/>
                    <a:pt x="463" y="200"/>
                  </a:cubicBezTo>
                  <a:cubicBezTo>
                    <a:pt x="468" y="227"/>
                    <a:pt x="467" y="271"/>
                    <a:pt x="463" y="296"/>
                  </a:cubicBezTo>
                  <a:cubicBezTo>
                    <a:pt x="459" y="321"/>
                    <a:pt x="443" y="330"/>
                    <a:pt x="437" y="348"/>
                  </a:cubicBezTo>
                  <a:cubicBezTo>
                    <a:pt x="431" y="366"/>
                    <a:pt x="431" y="392"/>
                    <a:pt x="429" y="404"/>
                  </a:cubicBezTo>
                  <a:cubicBezTo>
                    <a:pt x="427" y="416"/>
                    <a:pt x="431" y="423"/>
                    <a:pt x="425" y="420"/>
                  </a:cubicBezTo>
                  <a:cubicBezTo>
                    <a:pt x="419" y="417"/>
                    <a:pt x="402" y="396"/>
                    <a:pt x="393" y="388"/>
                  </a:cubicBezTo>
                  <a:cubicBezTo>
                    <a:pt x="384" y="380"/>
                    <a:pt x="382" y="377"/>
                    <a:pt x="369" y="372"/>
                  </a:cubicBezTo>
                  <a:cubicBezTo>
                    <a:pt x="356" y="367"/>
                    <a:pt x="333" y="359"/>
                    <a:pt x="317" y="360"/>
                  </a:cubicBezTo>
                  <a:cubicBezTo>
                    <a:pt x="301" y="361"/>
                    <a:pt x="286" y="372"/>
                    <a:pt x="273" y="380"/>
                  </a:cubicBezTo>
                  <a:cubicBezTo>
                    <a:pt x="260" y="388"/>
                    <a:pt x="245" y="406"/>
                    <a:pt x="237" y="408"/>
                  </a:cubicBezTo>
                  <a:cubicBezTo>
                    <a:pt x="229" y="410"/>
                    <a:pt x="235" y="399"/>
                    <a:pt x="223" y="392"/>
                  </a:cubicBezTo>
                  <a:cubicBezTo>
                    <a:pt x="211" y="385"/>
                    <a:pt x="185" y="372"/>
                    <a:pt x="165" y="368"/>
                  </a:cubicBezTo>
                  <a:cubicBezTo>
                    <a:pt x="145" y="364"/>
                    <a:pt x="120" y="363"/>
                    <a:pt x="105" y="368"/>
                  </a:cubicBezTo>
                  <a:cubicBezTo>
                    <a:pt x="90" y="373"/>
                    <a:pt x="82" y="393"/>
                    <a:pt x="73" y="400"/>
                  </a:cubicBezTo>
                  <a:cubicBezTo>
                    <a:pt x="64" y="407"/>
                    <a:pt x="56" y="413"/>
                    <a:pt x="49" y="412"/>
                  </a:cubicBezTo>
                  <a:cubicBezTo>
                    <a:pt x="42" y="411"/>
                    <a:pt x="37" y="404"/>
                    <a:pt x="31" y="392"/>
                  </a:cubicBezTo>
                  <a:cubicBezTo>
                    <a:pt x="25" y="380"/>
                    <a:pt x="18" y="360"/>
                    <a:pt x="13" y="340"/>
                  </a:cubicBezTo>
                  <a:cubicBezTo>
                    <a:pt x="8" y="320"/>
                    <a:pt x="2" y="293"/>
                    <a:pt x="1" y="272"/>
                  </a:cubicBezTo>
                  <a:cubicBezTo>
                    <a:pt x="0" y="251"/>
                    <a:pt x="0" y="232"/>
                    <a:pt x="5" y="212"/>
                  </a:cubicBezTo>
                  <a:cubicBezTo>
                    <a:pt x="10" y="192"/>
                    <a:pt x="22" y="171"/>
                    <a:pt x="31" y="152"/>
                  </a:cubicBezTo>
                  <a:cubicBezTo>
                    <a:pt x="40" y="133"/>
                    <a:pt x="49" y="124"/>
                    <a:pt x="57" y="100"/>
                  </a:cubicBezTo>
                  <a:cubicBezTo>
                    <a:pt x="65" y="76"/>
                    <a:pt x="75" y="27"/>
                    <a:pt x="79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50000">
                  <a:srgbClr val="000099"/>
                </a:gs>
                <a:gs pos="100000">
                  <a:srgbClr val="0066C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2" name="Freeform 62"/>
            <p:cNvSpPr>
              <a:spLocks/>
            </p:cNvSpPr>
            <p:nvPr/>
          </p:nvSpPr>
          <p:spPr bwMode="auto">
            <a:xfrm>
              <a:off x="1443" y="3682"/>
              <a:ext cx="43" cy="131"/>
            </a:xfrm>
            <a:custGeom>
              <a:avLst/>
              <a:gdLst>
                <a:gd name="T0" fmla="*/ 0 w 48"/>
                <a:gd name="T1" fmla="*/ 0 h 144"/>
                <a:gd name="T2" fmla="*/ 31 w 48"/>
                <a:gd name="T3" fmla="*/ 0 h 144"/>
                <a:gd name="T4" fmla="*/ 31 w 48"/>
                <a:gd name="T5" fmla="*/ 98 h 144"/>
                <a:gd name="T6" fmla="*/ 0 w 48"/>
                <a:gd name="T7" fmla="*/ 98 h 144"/>
                <a:gd name="T8" fmla="*/ 0 w 48"/>
                <a:gd name="T9" fmla="*/ 0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44"/>
                <a:gd name="T17" fmla="*/ 48 w 48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44">
                  <a:moveTo>
                    <a:pt x="0" y="0"/>
                  </a:moveTo>
                  <a:lnTo>
                    <a:pt x="48" y="0"/>
                  </a:lnTo>
                  <a:lnTo>
                    <a:pt x="48" y="144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3" name="Freeform 63"/>
            <p:cNvSpPr>
              <a:spLocks/>
            </p:cNvSpPr>
            <p:nvPr/>
          </p:nvSpPr>
          <p:spPr bwMode="auto">
            <a:xfrm>
              <a:off x="1524" y="3678"/>
              <a:ext cx="114" cy="131"/>
            </a:xfrm>
            <a:custGeom>
              <a:avLst/>
              <a:gdLst>
                <a:gd name="T0" fmla="*/ 80 w 128"/>
                <a:gd name="T1" fmla="*/ 91 h 144"/>
                <a:gd name="T2" fmla="*/ 81 w 128"/>
                <a:gd name="T3" fmla="*/ 98 h 144"/>
                <a:gd name="T4" fmla="*/ 0 w 128"/>
                <a:gd name="T5" fmla="*/ 4 h 144"/>
                <a:gd name="T6" fmla="*/ 37 w 128"/>
                <a:gd name="T7" fmla="*/ 0 h 144"/>
                <a:gd name="T8" fmla="*/ 80 w 128"/>
                <a:gd name="T9" fmla="*/ 91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4"/>
                <a:gd name="T17" fmla="*/ 128 w 128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4">
                  <a:moveTo>
                    <a:pt x="127" y="133"/>
                  </a:moveTo>
                  <a:lnTo>
                    <a:pt x="128" y="144"/>
                  </a:lnTo>
                  <a:lnTo>
                    <a:pt x="0" y="4"/>
                  </a:lnTo>
                  <a:lnTo>
                    <a:pt x="60" y="0"/>
                  </a:lnTo>
                  <a:lnTo>
                    <a:pt x="127" y="133"/>
                  </a:lnTo>
                  <a:close/>
                </a:path>
              </a:pathLst>
            </a:custGeom>
            <a:solidFill>
              <a:srgbClr val="0000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4" name="Freeform 64"/>
            <p:cNvSpPr>
              <a:spLocks/>
            </p:cNvSpPr>
            <p:nvPr/>
          </p:nvSpPr>
          <p:spPr bwMode="auto">
            <a:xfrm>
              <a:off x="1276" y="3675"/>
              <a:ext cx="93" cy="138"/>
            </a:xfrm>
            <a:custGeom>
              <a:avLst/>
              <a:gdLst>
                <a:gd name="T0" fmla="*/ 0 w 104"/>
                <a:gd name="T1" fmla="*/ 103 h 152"/>
                <a:gd name="T2" fmla="*/ 4 w 104"/>
                <a:gd name="T3" fmla="*/ 93 h 152"/>
                <a:gd name="T4" fmla="*/ 28 w 104"/>
                <a:gd name="T5" fmla="*/ 0 h 152"/>
                <a:gd name="T6" fmla="*/ 66 w 104"/>
                <a:gd name="T7" fmla="*/ 5 h 152"/>
                <a:gd name="T8" fmla="*/ 0 w 104"/>
                <a:gd name="T9" fmla="*/ 103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52"/>
                <a:gd name="T17" fmla="*/ 104 w 104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52">
                  <a:moveTo>
                    <a:pt x="0" y="152"/>
                  </a:moveTo>
                  <a:lnTo>
                    <a:pt x="8" y="136"/>
                  </a:lnTo>
                  <a:lnTo>
                    <a:pt x="44" y="0"/>
                  </a:lnTo>
                  <a:lnTo>
                    <a:pt x="104" y="8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0000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5" name="Freeform 65"/>
            <p:cNvSpPr>
              <a:spLocks/>
            </p:cNvSpPr>
            <p:nvPr/>
          </p:nvSpPr>
          <p:spPr bwMode="auto">
            <a:xfrm>
              <a:off x="1308" y="3489"/>
              <a:ext cx="281" cy="196"/>
            </a:xfrm>
            <a:custGeom>
              <a:avLst/>
              <a:gdLst>
                <a:gd name="T0" fmla="*/ 4 w 313"/>
                <a:gd name="T1" fmla="*/ 146 h 215"/>
                <a:gd name="T2" fmla="*/ 29 w 313"/>
                <a:gd name="T3" fmla="*/ 144 h 215"/>
                <a:gd name="T4" fmla="*/ 171 w 313"/>
                <a:gd name="T5" fmla="*/ 141 h 215"/>
                <a:gd name="T6" fmla="*/ 198 w 313"/>
                <a:gd name="T7" fmla="*/ 141 h 215"/>
                <a:gd name="T8" fmla="*/ 202 w 313"/>
                <a:gd name="T9" fmla="*/ 106 h 215"/>
                <a:gd name="T10" fmla="*/ 201 w 313"/>
                <a:gd name="T11" fmla="*/ 64 h 215"/>
                <a:gd name="T12" fmla="*/ 185 w 313"/>
                <a:gd name="T13" fmla="*/ 27 h 215"/>
                <a:gd name="T14" fmla="*/ 162 w 313"/>
                <a:gd name="T15" fmla="*/ 14 h 215"/>
                <a:gd name="T16" fmla="*/ 132 w 313"/>
                <a:gd name="T17" fmla="*/ 4 h 215"/>
                <a:gd name="T18" fmla="*/ 104 w 313"/>
                <a:gd name="T19" fmla="*/ 30 h 215"/>
                <a:gd name="T20" fmla="*/ 99 w 313"/>
                <a:gd name="T21" fmla="*/ 30 h 215"/>
                <a:gd name="T22" fmla="*/ 70 w 313"/>
                <a:gd name="T23" fmla="*/ 5 h 215"/>
                <a:gd name="T24" fmla="*/ 52 w 313"/>
                <a:gd name="T25" fmla="*/ 12 h 215"/>
                <a:gd name="T26" fmla="*/ 29 w 313"/>
                <a:gd name="T27" fmla="*/ 33 h 215"/>
                <a:gd name="T28" fmla="*/ 11 w 313"/>
                <a:gd name="T29" fmla="*/ 58 h 215"/>
                <a:gd name="T30" fmla="*/ 4 w 313"/>
                <a:gd name="T31" fmla="*/ 80 h 215"/>
                <a:gd name="T32" fmla="*/ 4 w 313"/>
                <a:gd name="T33" fmla="*/ 114 h 215"/>
                <a:gd name="T34" fmla="*/ 0 w 313"/>
                <a:gd name="T35" fmla="*/ 133 h 215"/>
                <a:gd name="T36" fmla="*/ 4 w 313"/>
                <a:gd name="T37" fmla="*/ 146 h 2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3"/>
                <a:gd name="T58" fmla="*/ 0 h 215"/>
                <a:gd name="T59" fmla="*/ 313 w 313"/>
                <a:gd name="T60" fmla="*/ 215 h 2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3" h="215">
                  <a:moveTo>
                    <a:pt x="6" y="212"/>
                  </a:moveTo>
                  <a:cubicBezTo>
                    <a:pt x="13" y="215"/>
                    <a:pt x="1" y="209"/>
                    <a:pt x="44" y="208"/>
                  </a:cubicBezTo>
                  <a:cubicBezTo>
                    <a:pt x="87" y="207"/>
                    <a:pt x="221" y="205"/>
                    <a:pt x="264" y="204"/>
                  </a:cubicBezTo>
                  <a:cubicBezTo>
                    <a:pt x="307" y="203"/>
                    <a:pt x="296" y="213"/>
                    <a:pt x="304" y="204"/>
                  </a:cubicBezTo>
                  <a:cubicBezTo>
                    <a:pt x="312" y="195"/>
                    <a:pt x="311" y="171"/>
                    <a:pt x="312" y="152"/>
                  </a:cubicBezTo>
                  <a:cubicBezTo>
                    <a:pt x="313" y="133"/>
                    <a:pt x="313" y="111"/>
                    <a:pt x="308" y="92"/>
                  </a:cubicBezTo>
                  <a:cubicBezTo>
                    <a:pt x="303" y="73"/>
                    <a:pt x="294" y="52"/>
                    <a:pt x="284" y="40"/>
                  </a:cubicBezTo>
                  <a:cubicBezTo>
                    <a:pt x="274" y="28"/>
                    <a:pt x="261" y="26"/>
                    <a:pt x="248" y="20"/>
                  </a:cubicBezTo>
                  <a:cubicBezTo>
                    <a:pt x="235" y="14"/>
                    <a:pt x="219" y="0"/>
                    <a:pt x="204" y="4"/>
                  </a:cubicBezTo>
                  <a:cubicBezTo>
                    <a:pt x="189" y="8"/>
                    <a:pt x="169" y="37"/>
                    <a:pt x="160" y="44"/>
                  </a:cubicBezTo>
                  <a:cubicBezTo>
                    <a:pt x="151" y="51"/>
                    <a:pt x="161" y="50"/>
                    <a:pt x="152" y="44"/>
                  </a:cubicBezTo>
                  <a:cubicBezTo>
                    <a:pt x="143" y="38"/>
                    <a:pt x="120" y="13"/>
                    <a:pt x="108" y="8"/>
                  </a:cubicBezTo>
                  <a:cubicBezTo>
                    <a:pt x="96" y="3"/>
                    <a:pt x="91" y="9"/>
                    <a:pt x="80" y="16"/>
                  </a:cubicBezTo>
                  <a:cubicBezTo>
                    <a:pt x="69" y="23"/>
                    <a:pt x="55" y="37"/>
                    <a:pt x="44" y="48"/>
                  </a:cubicBezTo>
                  <a:cubicBezTo>
                    <a:pt x="33" y="59"/>
                    <a:pt x="22" y="73"/>
                    <a:pt x="16" y="84"/>
                  </a:cubicBezTo>
                  <a:cubicBezTo>
                    <a:pt x="10" y="95"/>
                    <a:pt x="8" y="103"/>
                    <a:pt x="6" y="116"/>
                  </a:cubicBezTo>
                  <a:cubicBezTo>
                    <a:pt x="4" y="129"/>
                    <a:pt x="7" y="151"/>
                    <a:pt x="6" y="164"/>
                  </a:cubicBezTo>
                  <a:cubicBezTo>
                    <a:pt x="5" y="177"/>
                    <a:pt x="0" y="184"/>
                    <a:pt x="0" y="192"/>
                  </a:cubicBezTo>
                  <a:cubicBezTo>
                    <a:pt x="0" y="200"/>
                    <a:pt x="2" y="209"/>
                    <a:pt x="6" y="21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6" name="Freeform 66"/>
            <p:cNvSpPr>
              <a:spLocks/>
            </p:cNvSpPr>
            <p:nvPr/>
          </p:nvSpPr>
          <p:spPr bwMode="auto">
            <a:xfrm>
              <a:off x="1529" y="3487"/>
              <a:ext cx="177" cy="290"/>
            </a:xfrm>
            <a:custGeom>
              <a:avLst/>
              <a:gdLst>
                <a:gd name="T0" fmla="*/ 0 w 198"/>
                <a:gd name="T1" fmla="*/ 15 h 320"/>
                <a:gd name="T2" fmla="*/ 47 w 198"/>
                <a:gd name="T3" fmla="*/ 5 h 320"/>
                <a:gd name="T4" fmla="*/ 98 w 198"/>
                <a:gd name="T5" fmla="*/ 45 h 320"/>
                <a:gd name="T6" fmla="*/ 105 w 198"/>
                <a:gd name="T7" fmla="*/ 92 h 320"/>
                <a:gd name="T8" fmla="*/ 109 w 198"/>
                <a:gd name="T9" fmla="*/ 121 h 320"/>
                <a:gd name="T10" fmla="*/ 114 w 198"/>
                <a:gd name="T11" fmla="*/ 163 h 320"/>
                <a:gd name="T12" fmla="*/ 123 w 198"/>
                <a:gd name="T13" fmla="*/ 178 h 320"/>
                <a:gd name="T14" fmla="*/ 92 w 198"/>
                <a:gd name="T15" fmla="*/ 210 h 320"/>
                <a:gd name="T16" fmla="*/ 75 w 198"/>
                <a:gd name="T17" fmla="*/ 212 h 320"/>
                <a:gd name="T18" fmla="*/ 63 w 198"/>
                <a:gd name="T19" fmla="*/ 194 h 320"/>
                <a:gd name="T20" fmla="*/ 37 w 198"/>
                <a:gd name="T21" fmla="*/ 147 h 320"/>
                <a:gd name="T22" fmla="*/ 42 w 198"/>
                <a:gd name="T23" fmla="*/ 123 h 320"/>
                <a:gd name="T24" fmla="*/ 42 w 198"/>
                <a:gd name="T25" fmla="*/ 83 h 320"/>
                <a:gd name="T26" fmla="*/ 30 w 198"/>
                <a:gd name="T27" fmla="*/ 48 h 320"/>
                <a:gd name="T28" fmla="*/ 21 w 198"/>
                <a:gd name="T29" fmla="*/ 26 h 320"/>
                <a:gd name="T30" fmla="*/ 0 w 198"/>
                <a:gd name="T31" fmla="*/ 15 h 3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8"/>
                <a:gd name="T49" fmla="*/ 0 h 320"/>
                <a:gd name="T50" fmla="*/ 198 w 198"/>
                <a:gd name="T51" fmla="*/ 320 h 3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8" h="320">
                  <a:moveTo>
                    <a:pt x="0" y="23"/>
                  </a:moveTo>
                  <a:cubicBezTo>
                    <a:pt x="8" y="16"/>
                    <a:pt x="48" y="0"/>
                    <a:pt x="74" y="7"/>
                  </a:cubicBezTo>
                  <a:cubicBezTo>
                    <a:pt x="100" y="14"/>
                    <a:pt x="139" y="46"/>
                    <a:pt x="154" y="67"/>
                  </a:cubicBezTo>
                  <a:cubicBezTo>
                    <a:pt x="169" y="88"/>
                    <a:pt x="163" y="116"/>
                    <a:pt x="166" y="135"/>
                  </a:cubicBezTo>
                  <a:cubicBezTo>
                    <a:pt x="169" y="154"/>
                    <a:pt x="168" y="161"/>
                    <a:pt x="170" y="179"/>
                  </a:cubicBezTo>
                  <a:cubicBezTo>
                    <a:pt x="172" y="197"/>
                    <a:pt x="174" y="229"/>
                    <a:pt x="178" y="243"/>
                  </a:cubicBezTo>
                  <a:cubicBezTo>
                    <a:pt x="182" y="257"/>
                    <a:pt x="198" y="252"/>
                    <a:pt x="192" y="263"/>
                  </a:cubicBezTo>
                  <a:cubicBezTo>
                    <a:pt x="186" y="274"/>
                    <a:pt x="156" y="302"/>
                    <a:pt x="144" y="311"/>
                  </a:cubicBezTo>
                  <a:cubicBezTo>
                    <a:pt x="132" y="320"/>
                    <a:pt x="126" y="319"/>
                    <a:pt x="118" y="315"/>
                  </a:cubicBezTo>
                  <a:cubicBezTo>
                    <a:pt x="110" y="311"/>
                    <a:pt x="108" y="303"/>
                    <a:pt x="98" y="287"/>
                  </a:cubicBezTo>
                  <a:cubicBezTo>
                    <a:pt x="88" y="271"/>
                    <a:pt x="63" y="236"/>
                    <a:pt x="58" y="219"/>
                  </a:cubicBezTo>
                  <a:cubicBezTo>
                    <a:pt x="53" y="202"/>
                    <a:pt x="65" y="199"/>
                    <a:pt x="66" y="183"/>
                  </a:cubicBezTo>
                  <a:cubicBezTo>
                    <a:pt x="67" y="167"/>
                    <a:pt x="69" y="142"/>
                    <a:pt x="66" y="123"/>
                  </a:cubicBezTo>
                  <a:cubicBezTo>
                    <a:pt x="63" y="104"/>
                    <a:pt x="53" y="85"/>
                    <a:pt x="48" y="71"/>
                  </a:cubicBezTo>
                  <a:cubicBezTo>
                    <a:pt x="43" y="57"/>
                    <a:pt x="42" y="47"/>
                    <a:pt x="34" y="39"/>
                  </a:cubicBezTo>
                  <a:cubicBezTo>
                    <a:pt x="26" y="31"/>
                    <a:pt x="7" y="26"/>
                    <a:pt x="0" y="2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7" name="Freeform 67"/>
            <p:cNvSpPr>
              <a:spLocks/>
            </p:cNvSpPr>
            <p:nvPr/>
          </p:nvSpPr>
          <p:spPr bwMode="auto">
            <a:xfrm>
              <a:off x="1620" y="3675"/>
              <a:ext cx="90" cy="105"/>
            </a:xfrm>
            <a:custGeom>
              <a:avLst/>
              <a:gdLst>
                <a:gd name="T0" fmla="*/ 49 w 100"/>
                <a:gd name="T1" fmla="*/ 4 h 116"/>
                <a:gd name="T2" fmla="*/ 49 w 100"/>
                <a:gd name="T3" fmla="*/ 0 h 116"/>
                <a:gd name="T4" fmla="*/ 66 w 100"/>
                <a:gd name="T5" fmla="*/ 38 h 116"/>
                <a:gd name="T6" fmla="*/ 19 w 100"/>
                <a:gd name="T7" fmla="*/ 78 h 116"/>
                <a:gd name="T8" fmla="*/ 0 w 100"/>
                <a:gd name="T9" fmla="*/ 53 h 116"/>
                <a:gd name="T10" fmla="*/ 49 w 100"/>
                <a:gd name="T11" fmla="*/ 4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116"/>
                <a:gd name="T20" fmla="*/ 100 w 100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116">
                  <a:moveTo>
                    <a:pt x="76" y="4"/>
                  </a:moveTo>
                  <a:lnTo>
                    <a:pt x="76" y="0"/>
                  </a:lnTo>
                  <a:lnTo>
                    <a:pt x="100" y="56"/>
                  </a:lnTo>
                  <a:lnTo>
                    <a:pt x="28" y="116"/>
                  </a:lnTo>
                  <a:lnTo>
                    <a:pt x="0" y="80"/>
                  </a:lnTo>
                  <a:lnTo>
                    <a:pt x="76" y="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8" name="Freeform 68"/>
            <p:cNvSpPr>
              <a:spLocks/>
            </p:cNvSpPr>
            <p:nvPr/>
          </p:nvSpPr>
          <p:spPr bwMode="auto">
            <a:xfrm>
              <a:off x="1182" y="3491"/>
              <a:ext cx="199" cy="293"/>
            </a:xfrm>
            <a:custGeom>
              <a:avLst/>
              <a:gdLst>
                <a:gd name="T0" fmla="*/ 143 w 222"/>
                <a:gd name="T1" fmla="*/ 16 h 322"/>
                <a:gd name="T2" fmla="*/ 120 w 222"/>
                <a:gd name="T3" fmla="*/ 2 h 322"/>
                <a:gd name="T4" fmla="*/ 78 w 222"/>
                <a:gd name="T5" fmla="*/ 6 h 322"/>
                <a:gd name="T6" fmla="*/ 30 w 222"/>
                <a:gd name="T7" fmla="*/ 41 h 322"/>
                <a:gd name="T8" fmla="*/ 22 w 222"/>
                <a:gd name="T9" fmla="*/ 87 h 322"/>
                <a:gd name="T10" fmla="*/ 20 w 222"/>
                <a:gd name="T11" fmla="*/ 118 h 322"/>
                <a:gd name="T12" fmla="*/ 15 w 222"/>
                <a:gd name="T13" fmla="*/ 162 h 322"/>
                <a:gd name="T14" fmla="*/ 5 w 222"/>
                <a:gd name="T15" fmla="*/ 176 h 322"/>
                <a:gd name="T16" fmla="*/ 50 w 222"/>
                <a:gd name="T17" fmla="*/ 205 h 322"/>
                <a:gd name="T18" fmla="*/ 75 w 222"/>
                <a:gd name="T19" fmla="*/ 217 h 322"/>
                <a:gd name="T20" fmla="*/ 81 w 222"/>
                <a:gd name="T21" fmla="*/ 188 h 322"/>
                <a:gd name="T22" fmla="*/ 92 w 222"/>
                <a:gd name="T23" fmla="*/ 146 h 322"/>
                <a:gd name="T24" fmla="*/ 94 w 222"/>
                <a:gd name="T25" fmla="*/ 122 h 322"/>
                <a:gd name="T26" fmla="*/ 94 w 222"/>
                <a:gd name="T27" fmla="*/ 102 h 322"/>
                <a:gd name="T28" fmla="*/ 101 w 222"/>
                <a:gd name="T29" fmla="*/ 57 h 322"/>
                <a:gd name="T30" fmla="*/ 107 w 222"/>
                <a:gd name="T31" fmla="*/ 50 h 322"/>
                <a:gd name="T32" fmla="*/ 117 w 222"/>
                <a:gd name="T33" fmla="*/ 38 h 322"/>
                <a:gd name="T34" fmla="*/ 143 w 222"/>
                <a:gd name="T35" fmla="*/ 16 h 3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2"/>
                <a:gd name="T55" fmla="*/ 0 h 322"/>
                <a:gd name="T56" fmla="*/ 222 w 222"/>
                <a:gd name="T57" fmla="*/ 322 h 3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2" h="322">
                  <a:moveTo>
                    <a:pt x="221" y="24"/>
                  </a:moveTo>
                  <a:cubicBezTo>
                    <a:pt x="222" y="15"/>
                    <a:pt x="202" y="4"/>
                    <a:pt x="185" y="2"/>
                  </a:cubicBezTo>
                  <a:cubicBezTo>
                    <a:pt x="168" y="0"/>
                    <a:pt x="144" y="0"/>
                    <a:pt x="121" y="10"/>
                  </a:cubicBezTo>
                  <a:cubicBezTo>
                    <a:pt x="98" y="20"/>
                    <a:pt x="61" y="40"/>
                    <a:pt x="47" y="60"/>
                  </a:cubicBezTo>
                  <a:cubicBezTo>
                    <a:pt x="33" y="80"/>
                    <a:pt x="38" y="109"/>
                    <a:pt x="35" y="128"/>
                  </a:cubicBezTo>
                  <a:cubicBezTo>
                    <a:pt x="32" y="147"/>
                    <a:pt x="33" y="154"/>
                    <a:pt x="31" y="172"/>
                  </a:cubicBezTo>
                  <a:cubicBezTo>
                    <a:pt x="29" y="190"/>
                    <a:pt x="27" y="222"/>
                    <a:pt x="23" y="236"/>
                  </a:cubicBezTo>
                  <a:cubicBezTo>
                    <a:pt x="19" y="250"/>
                    <a:pt x="0" y="246"/>
                    <a:pt x="9" y="256"/>
                  </a:cubicBezTo>
                  <a:cubicBezTo>
                    <a:pt x="18" y="266"/>
                    <a:pt x="59" y="288"/>
                    <a:pt x="77" y="298"/>
                  </a:cubicBezTo>
                  <a:cubicBezTo>
                    <a:pt x="95" y="308"/>
                    <a:pt x="109" y="322"/>
                    <a:pt x="117" y="318"/>
                  </a:cubicBezTo>
                  <a:cubicBezTo>
                    <a:pt x="125" y="314"/>
                    <a:pt x="121" y="292"/>
                    <a:pt x="125" y="274"/>
                  </a:cubicBezTo>
                  <a:cubicBezTo>
                    <a:pt x="129" y="256"/>
                    <a:pt x="140" y="228"/>
                    <a:pt x="143" y="212"/>
                  </a:cubicBezTo>
                  <a:cubicBezTo>
                    <a:pt x="146" y="196"/>
                    <a:pt x="145" y="189"/>
                    <a:pt x="145" y="178"/>
                  </a:cubicBezTo>
                  <a:cubicBezTo>
                    <a:pt x="145" y="167"/>
                    <a:pt x="143" y="164"/>
                    <a:pt x="145" y="148"/>
                  </a:cubicBezTo>
                  <a:cubicBezTo>
                    <a:pt x="147" y="132"/>
                    <a:pt x="154" y="97"/>
                    <a:pt x="157" y="84"/>
                  </a:cubicBezTo>
                  <a:cubicBezTo>
                    <a:pt x="160" y="71"/>
                    <a:pt x="161" y="77"/>
                    <a:pt x="165" y="72"/>
                  </a:cubicBezTo>
                  <a:cubicBezTo>
                    <a:pt x="169" y="67"/>
                    <a:pt x="172" y="64"/>
                    <a:pt x="181" y="56"/>
                  </a:cubicBezTo>
                  <a:cubicBezTo>
                    <a:pt x="190" y="48"/>
                    <a:pt x="213" y="31"/>
                    <a:pt x="221" y="2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69" name="Freeform 69"/>
            <p:cNvSpPr>
              <a:spLocks/>
            </p:cNvSpPr>
            <p:nvPr/>
          </p:nvSpPr>
          <p:spPr bwMode="auto">
            <a:xfrm>
              <a:off x="1194" y="3682"/>
              <a:ext cx="100" cy="94"/>
            </a:xfrm>
            <a:custGeom>
              <a:avLst/>
              <a:gdLst>
                <a:gd name="T0" fmla="*/ 13 w 112"/>
                <a:gd name="T1" fmla="*/ 0 h 104"/>
                <a:gd name="T2" fmla="*/ 11 w 112"/>
                <a:gd name="T3" fmla="*/ 0 h 104"/>
                <a:gd name="T4" fmla="*/ 0 w 112"/>
                <a:gd name="T5" fmla="*/ 30 h 104"/>
                <a:gd name="T6" fmla="*/ 63 w 112"/>
                <a:gd name="T7" fmla="*/ 70 h 104"/>
                <a:gd name="T8" fmla="*/ 71 w 112"/>
                <a:gd name="T9" fmla="*/ 42 h 104"/>
                <a:gd name="T10" fmla="*/ 13 w 112"/>
                <a:gd name="T11" fmla="*/ 0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2"/>
                <a:gd name="T19" fmla="*/ 0 h 104"/>
                <a:gd name="T20" fmla="*/ 112 w 112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2" h="104">
                  <a:moveTo>
                    <a:pt x="20" y="0"/>
                  </a:moveTo>
                  <a:lnTo>
                    <a:pt x="16" y="0"/>
                  </a:lnTo>
                  <a:lnTo>
                    <a:pt x="0" y="44"/>
                  </a:lnTo>
                  <a:lnTo>
                    <a:pt x="100" y="104"/>
                  </a:lnTo>
                  <a:lnTo>
                    <a:pt x="112" y="6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70" name="Freeform 70"/>
            <p:cNvSpPr>
              <a:spLocks/>
            </p:cNvSpPr>
            <p:nvPr/>
          </p:nvSpPr>
          <p:spPr bwMode="auto">
            <a:xfrm>
              <a:off x="1368" y="3464"/>
              <a:ext cx="75" cy="87"/>
            </a:xfrm>
            <a:custGeom>
              <a:avLst/>
              <a:gdLst>
                <a:gd name="T0" fmla="*/ 26 w 84"/>
                <a:gd name="T1" fmla="*/ 0 h 96"/>
                <a:gd name="T2" fmla="*/ 18 w 84"/>
                <a:gd name="T3" fmla="*/ 8 h 96"/>
                <a:gd name="T4" fmla="*/ 0 w 84"/>
                <a:gd name="T5" fmla="*/ 19 h 96"/>
                <a:gd name="T6" fmla="*/ 36 w 84"/>
                <a:gd name="T7" fmla="*/ 65 h 96"/>
                <a:gd name="T8" fmla="*/ 54 w 84"/>
                <a:gd name="T9" fmla="*/ 40 h 96"/>
                <a:gd name="T10" fmla="*/ 21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71" name="Freeform 71"/>
            <p:cNvSpPr>
              <a:spLocks/>
            </p:cNvSpPr>
            <p:nvPr/>
          </p:nvSpPr>
          <p:spPr bwMode="auto">
            <a:xfrm flipH="1">
              <a:off x="1443" y="3464"/>
              <a:ext cx="75" cy="87"/>
            </a:xfrm>
            <a:custGeom>
              <a:avLst/>
              <a:gdLst>
                <a:gd name="T0" fmla="*/ 26 w 84"/>
                <a:gd name="T1" fmla="*/ 0 h 96"/>
                <a:gd name="T2" fmla="*/ 18 w 84"/>
                <a:gd name="T3" fmla="*/ 8 h 96"/>
                <a:gd name="T4" fmla="*/ 0 w 84"/>
                <a:gd name="T5" fmla="*/ 19 h 96"/>
                <a:gd name="T6" fmla="*/ 36 w 84"/>
                <a:gd name="T7" fmla="*/ 65 h 96"/>
                <a:gd name="T8" fmla="*/ 54 w 84"/>
                <a:gd name="T9" fmla="*/ 40 h 96"/>
                <a:gd name="T10" fmla="*/ 21 w 84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40" y="0"/>
                  </a:moveTo>
                  <a:cubicBezTo>
                    <a:pt x="34" y="12"/>
                    <a:pt x="43" y="12"/>
                    <a:pt x="28" y="12"/>
                  </a:cubicBezTo>
                  <a:lnTo>
                    <a:pt x="0" y="28"/>
                  </a:lnTo>
                  <a:lnTo>
                    <a:pt x="56" y="96"/>
                  </a:lnTo>
                  <a:lnTo>
                    <a:pt x="84" y="60"/>
                  </a:lnTo>
                  <a:lnTo>
                    <a:pt x="32" y="8"/>
                  </a:ln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72" name="Freeform 72"/>
            <p:cNvSpPr>
              <a:spLocks/>
            </p:cNvSpPr>
            <p:nvPr/>
          </p:nvSpPr>
          <p:spPr bwMode="auto">
            <a:xfrm>
              <a:off x="1449" y="3682"/>
              <a:ext cx="7" cy="363"/>
            </a:xfrm>
            <a:custGeom>
              <a:avLst/>
              <a:gdLst>
                <a:gd name="T0" fmla="*/ 0 w 8"/>
                <a:gd name="T1" fmla="*/ 0 h 400"/>
                <a:gd name="T2" fmla="*/ 4 w 8"/>
                <a:gd name="T3" fmla="*/ 271 h 400"/>
                <a:gd name="T4" fmla="*/ 0 60000 65536"/>
                <a:gd name="T5" fmla="*/ 0 60000 65536"/>
                <a:gd name="T6" fmla="*/ 0 w 8"/>
                <a:gd name="T7" fmla="*/ 0 h 400"/>
                <a:gd name="T8" fmla="*/ 8 w 8"/>
                <a:gd name="T9" fmla="*/ 400 h 4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400">
                  <a:moveTo>
                    <a:pt x="0" y="0"/>
                  </a:moveTo>
                  <a:lnTo>
                    <a:pt x="8" y="4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73" name="Freeform 73"/>
            <p:cNvSpPr>
              <a:spLocks/>
            </p:cNvSpPr>
            <p:nvPr/>
          </p:nvSpPr>
          <p:spPr bwMode="auto">
            <a:xfrm>
              <a:off x="1445" y="3526"/>
              <a:ext cx="1" cy="145"/>
            </a:xfrm>
            <a:custGeom>
              <a:avLst/>
              <a:gdLst>
                <a:gd name="T0" fmla="*/ 0 w 1"/>
                <a:gd name="T1" fmla="*/ 0 h 160"/>
                <a:gd name="T2" fmla="*/ 0 w 1"/>
                <a:gd name="T3" fmla="*/ 108 h 160"/>
                <a:gd name="T4" fmla="*/ 0 60000 65536"/>
                <a:gd name="T5" fmla="*/ 0 60000 65536"/>
                <a:gd name="T6" fmla="*/ 0 w 1"/>
                <a:gd name="T7" fmla="*/ 0 h 160"/>
                <a:gd name="T8" fmla="*/ 1 w 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60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431" name="Group 4"/>
          <p:cNvGrpSpPr>
            <a:grpSpLocks/>
          </p:cNvGrpSpPr>
          <p:nvPr/>
        </p:nvGrpSpPr>
        <p:grpSpPr bwMode="auto">
          <a:xfrm>
            <a:off x="2928938" y="4857750"/>
            <a:ext cx="1219200" cy="1762125"/>
            <a:chOff x="1824" y="2880"/>
            <a:chExt cx="870" cy="1279"/>
          </a:xfrm>
        </p:grpSpPr>
        <p:pic>
          <p:nvPicPr>
            <p:cNvPr id="60442" name="Picture 5" descr="girl5o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24" y="2880"/>
              <a:ext cx="870" cy="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0443" name="Group 6"/>
            <p:cNvGrpSpPr>
              <a:grpSpLocks/>
            </p:cNvGrpSpPr>
            <p:nvPr/>
          </p:nvGrpSpPr>
          <p:grpSpPr bwMode="auto">
            <a:xfrm>
              <a:off x="1980" y="3360"/>
              <a:ext cx="600" cy="715"/>
              <a:chOff x="1980" y="3360"/>
              <a:chExt cx="600" cy="715"/>
            </a:xfrm>
          </p:grpSpPr>
          <p:sp>
            <p:nvSpPr>
              <p:cNvPr id="99" name="Freeform 7"/>
              <p:cNvSpPr>
                <a:spLocks/>
              </p:cNvSpPr>
              <p:nvPr/>
            </p:nvSpPr>
            <p:spPr bwMode="auto">
              <a:xfrm>
                <a:off x="2030" y="3380"/>
                <a:ext cx="478" cy="695"/>
              </a:xfrm>
              <a:custGeom>
                <a:avLst/>
                <a:gdLst/>
                <a:ahLst/>
                <a:cxnLst>
                  <a:cxn ang="0">
                    <a:pos x="146" y="6"/>
                  </a:cxn>
                  <a:cxn ang="0">
                    <a:pos x="206" y="10"/>
                  </a:cxn>
                  <a:cxn ang="0">
                    <a:pos x="190" y="61"/>
                  </a:cxn>
                  <a:cxn ang="0">
                    <a:pos x="190" y="97"/>
                  </a:cxn>
                  <a:cxn ang="0">
                    <a:pos x="340" y="97"/>
                  </a:cxn>
                  <a:cxn ang="0">
                    <a:pos x="322" y="28"/>
                  </a:cxn>
                  <a:cxn ang="0">
                    <a:pos x="322" y="6"/>
                  </a:cxn>
                  <a:cxn ang="0">
                    <a:pos x="350" y="6"/>
                  </a:cxn>
                  <a:cxn ang="0">
                    <a:pos x="370" y="18"/>
                  </a:cxn>
                  <a:cxn ang="0">
                    <a:pos x="398" y="94"/>
                  </a:cxn>
                  <a:cxn ang="0">
                    <a:pos x="414" y="170"/>
                  </a:cxn>
                  <a:cxn ang="0">
                    <a:pos x="414" y="262"/>
                  </a:cxn>
                  <a:cxn ang="0">
                    <a:pos x="442" y="318"/>
                  </a:cxn>
                  <a:cxn ang="0">
                    <a:pos x="466" y="412"/>
                  </a:cxn>
                  <a:cxn ang="0">
                    <a:pos x="478" y="518"/>
                  </a:cxn>
                  <a:cxn ang="0">
                    <a:pos x="466" y="604"/>
                  </a:cxn>
                  <a:cxn ang="0">
                    <a:pos x="446" y="682"/>
                  </a:cxn>
                  <a:cxn ang="0">
                    <a:pos x="438" y="682"/>
                  </a:cxn>
                  <a:cxn ang="0">
                    <a:pos x="418" y="678"/>
                  </a:cxn>
                  <a:cxn ang="0">
                    <a:pos x="402" y="670"/>
                  </a:cxn>
                  <a:cxn ang="0">
                    <a:pos x="374" y="650"/>
                  </a:cxn>
                  <a:cxn ang="0">
                    <a:pos x="346" y="634"/>
                  </a:cxn>
                  <a:cxn ang="0">
                    <a:pos x="322" y="637"/>
                  </a:cxn>
                  <a:cxn ang="0">
                    <a:pos x="292" y="637"/>
                  </a:cxn>
                  <a:cxn ang="0">
                    <a:pos x="274" y="652"/>
                  </a:cxn>
                  <a:cxn ang="0">
                    <a:pos x="244" y="667"/>
                  </a:cxn>
                  <a:cxn ang="0">
                    <a:pos x="226" y="652"/>
                  </a:cxn>
                  <a:cxn ang="0">
                    <a:pos x="166" y="638"/>
                  </a:cxn>
                  <a:cxn ang="0">
                    <a:pos x="142" y="634"/>
                  </a:cxn>
                  <a:cxn ang="0">
                    <a:pos x="114" y="646"/>
                  </a:cxn>
                  <a:cxn ang="0">
                    <a:pos x="74" y="674"/>
                  </a:cxn>
                  <a:cxn ang="0">
                    <a:pos x="46" y="686"/>
                  </a:cxn>
                  <a:cxn ang="0">
                    <a:pos x="34" y="652"/>
                  </a:cxn>
                  <a:cxn ang="0">
                    <a:pos x="4" y="571"/>
                  </a:cxn>
                  <a:cxn ang="0">
                    <a:pos x="10" y="499"/>
                  </a:cxn>
                  <a:cxn ang="0">
                    <a:pos x="16" y="427"/>
                  </a:cxn>
                  <a:cxn ang="0">
                    <a:pos x="46" y="337"/>
                  </a:cxn>
                  <a:cxn ang="0">
                    <a:pos x="78" y="270"/>
                  </a:cxn>
                  <a:cxn ang="0">
                    <a:pos x="86" y="222"/>
                  </a:cxn>
                  <a:cxn ang="0">
                    <a:pos x="82" y="172"/>
                  </a:cxn>
                  <a:cxn ang="0">
                    <a:pos x="94" y="127"/>
                  </a:cxn>
                  <a:cxn ang="0">
                    <a:pos x="130" y="76"/>
                  </a:cxn>
                  <a:cxn ang="0">
                    <a:pos x="136" y="49"/>
                  </a:cxn>
                  <a:cxn ang="0">
                    <a:pos x="146" y="6"/>
                  </a:cxn>
                </a:cxnLst>
                <a:rect l="0" t="0" r="r" b="b"/>
                <a:pathLst>
                  <a:path w="478" h="695">
                    <a:moveTo>
                      <a:pt x="146" y="6"/>
                    </a:moveTo>
                    <a:cubicBezTo>
                      <a:pt x="158" y="0"/>
                      <a:pt x="199" y="1"/>
                      <a:pt x="206" y="10"/>
                    </a:cubicBezTo>
                    <a:cubicBezTo>
                      <a:pt x="213" y="19"/>
                      <a:pt x="193" y="47"/>
                      <a:pt x="190" y="61"/>
                    </a:cubicBezTo>
                    <a:cubicBezTo>
                      <a:pt x="187" y="75"/>
                      <a:pt x="165" y="91"/>
                      <a:pt x="190" y="97"/>
                    </a:cubicBezTo>
                    <a:cubicBezTo>
                      <a:pt x="215" y="103"/>
                      <a:pt x="318" y="109"/>
                      <a:pt x="340" y="97"/>
                    </a:cubicBezTo>
                    <a:cubicBezTo>
                      <a:pt x="362" y="85"/>
                      <a:pt x="325" y="43"/>
                      <a:pt x="322" y="28"/>
                    </a:cubicBezTo>
                    <a:cubicBezTo>
                      <a:pt x="319" y="13"/>
                      <a:pt x="317" y="10"/>
                      <a:pt x="322" y="6"/>
                    </a:cubicBezTo>
                    <a:cubicBezTo>
                      <a:pt x="327" y="2"/>
                      <a:pt x="342" y="4"/>
                      <a:pt x="350" y="6"/>
                    </a:cubicBezTo>
                    <a:cubicBezTo>
                      <a:pt x="358" y="8"/>
                      <a:pt x="362" y="3"/>
                      <a:pt x="370" y="18"/>
                    </a:cubicBezTo>
                    <a:cubicBezTo>
                      <a:pt x="378" y="33"/>
                      <a:pt x="391" y="69"/>
                      <a:pt x="398" y="94"/>
                    </a:cubicBezTo>
                    <a:cubicBezTo>
                      <a:pt x="405" y="119"/>
                      <a:pt x="411" y="142"/>
                      <a:pt x="414" y="170"/>
                    </a:cubicBezTo>
                    <a:cubicBezTo>
                      <a:pt x="417" y="198"/>
                      <a:pt x="409" y="237"/>
                      <a:pt x="414" y="262"/>
                    </a:cubicBezTo>
                    <a:cubicBezTo>
                      <a:pt x="419" y="287"/>
                      <a:pt x="433" y="293"/>
                      <a:pt x="442" y="318"/>
                    </a:cubicBezTo>
                    <a:cubicBezTo>
                      <a:pt x="451" y="343"/>
                      <a:pt x="460" y="379"/>
                      <a:pt x="466" y="412"/>
                    </a:cubicBezTo>
                    <a:cubicBezTo>
                      <a:pt x="472" y="445"/>
                      <a:pt x="478" y="486"/>
                      <a:pt x="478" y="518"/>
                    </a:cubicBezTo>
                    <a:cubicBezTo>
                      <a:pt x="478" y="550"/>
                      <a:pt x="471" y="577"/>
                      <a:pt x="466" y="604"/>
                    </a:cubicBezTo>
                    <a:cubicBezTo>
                      <a:pt x="461" y="631"/>
                      <a:pt x="451" y="669"/>
                      <a:pt x="446" y="682"/>
                    </a:cubicBezTo>
                    <a:cubicBezTo>
                      <a:pt x="441" y="695"/>
                      <a:pt x="443" y="683"/>
                      <a:pt x="438" y="682"/>
                    </a:cubicBezTo>
                    <a:cubicBezTo>
                      <a:pt x="433" y="681"/>
                      <a:pt x="424" y="680"/>
                      <a:pt x="418" y="678"/>
                    </a:cubicBezTo>
                    <a:cubicBezTo>
                      <a:pt x="412" y="676"/>
                      <a:pt x="409" y="675"/>
                      <a:pt x="402" y="670"/>
                    </a:cubicBezTo>
                    <a:cubicBezTo>
                      <a:pt x="395" y="665"/>
                      <a:pt x="383" y="656"/>
                      <a:pt x="374" y="650"/>
                    </a:cubicBezTo>
                    <a:cubicBezTo>
                      <a:pt x="365" y="644"/>
                      <a:pt x="355" y="636"/>
                      <a:pt x="346" y="634"/>
                    </a:cubicBezTo>
                    <a:cubicBezTo>
                      <a:pt x="337" y="632"/>
                      <a:pt x="331" y="636"/>
                      <a:pt x="322" y="637"/>
                    </a:cubicBezTo>
                    <a:cubicBezTo>
                      <a:pt x="313" y="638"/>
                      <a:pt x="300" y="634"/>
                      <a:pt x="292" y="637"/>
                    </a:cubicBezTo>
                    <a:cubicBezTo>
                      <a:pt x="284" y="640"/>
                      <a:pt x="282" y="647"/>
                      <a:pt x="274" y="652"/>
                    </a:cubicBezTo>
                    <a:cubicBezTo>
                      <a:pt x="266" y="657"/>
                      <a:pt x="252" y="667"/>
                      <a:pt x="244" y="667"/>
                    </a:cubicBezTo>
                    <a:cubicBezTo>
                      <a:pt x="236" y="667"/>
                      <a:pt x="239" y="657"/>
                      <a:pt x="226" y="652"/>
                    </a:cubicBezTo>
                    <a:cubicBezTo>
                      <a:pt x="213" y="647"/>
                      <a:pt x="180" y="641"/>
                      <a:pt x="166" y="638"/>
                    </a:cubicBezTo>
                    <a:cubicBezTo>
                      <a:pt x="152" y="635"/>
                      <a:pt x="151" y="633"/>
                      <a:pt x="142" y="634"/>
                    </a:cubicBezTo>
                    <a:cubicBezTo>
                      <a:pt x="133" y="635"/>
                      <a:pt x="125" y="639"/>
                      <a:pt x="114" y="646"/>
                    </a:cubicBezTo>
                    <a:cubicBezTo>
                      <a:pt x="103" y="653"/>
                      <a:pt x="85" y="667"/>
                      <a:pt x="74" y="674"/>
                    </a:cubicBezTo>
                    <a:cubicBezTo>
                      <a:pt x="63" y="681"/>
                      <a:pt x="53" y="690"/>
                      <a:pt x="46" y="686"/>
                    </a:cubicBezTo>
                    <a:cubicBezTo>
                      <a:pt x="39" y="682"/>
                      <a:pt x="41" y="671"/>
                      <a:pt x="34" y="652"/>
                    </a:cubicBezTo>
                    <a:cubicBezTo>
                      <a:pt x="27" y="633"/>
                      <a:pt x="8" y="596"/>
                      <a:pt x="4" y="571"/>
                    </a:cubicBezTo>
                    <a:cubicBezTo>
                      <a:pt x="0" y="546"/>
                      <a:pt x="8" y="523"/>
                      <a:pt x="10" y="499"/>
                    </a:cubicBezTo>
                    <a:cubicBezTo>
                      <a:pt x="12" y="475"/>
                      <a:pt x="10" y="454"/>
                      <a:pt x="16" y="427"/>
                    </a:cubicBezTo>
                    <a:cubicBezTo>
                      <a:pt x="22" y="400"/>
                      <a:pt x="36" y="363"/>
                      <a:pt x="46" y="337"/>
                    </a:cubicBezTo>
                    <a:cubicBezTo>
                      <a:pt x="56" y="311"/>
                      <a:pt x="71" y="289"/>
                      <a:pt x="78" y="270"/>
                    </a:cubicBezTo>
                    <a:cubicBezTo>
                      <a:pt x="85" y="251"/>
                      <a:pt x="85" y="238"/>
                      <a:pt x="86" y="222"/>
                    </a:cubicBezTo>
                    <a:cubicBezTo>
                      <a:pt x="87" y="206"/>
                      <a:pt x="81" y="188"/>
                      <a:pt x="82" y="172"/>
                    </a:cubicBezTo>
                    <a:cubicBezTo>
                      <a:pt x="83" y="156"/>
                      <a:pt x="86" y="143"/>
                      <a:pt x="94" y="127"/>
                    </a:cubicBezTo>
                    <a:cubicBezTo>
                      <a:pt x="102" y="111"/>
                      <a:pt x="123" y="89"/>
                      <a:pt x="130" y="76"/>
                    </a:cubicBezTo>
                    <a:cubicBezTo>
                      <a:pt x="137" y="63"/>
                      <a:pt x="133" y="61"/>
                      <a:pt x="136" y="49"/>
                    </a:cubicBezTo>
                    <a:cubicBezTo>
                      <a:pt x="139" y="37"/>
                      <a:pt x="134" y="12"/>
                      <a:pt x="146" y="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chemeClr val="tx2"/>
                  </a:gs>
                  <a:gs pos="100000">
                    <a:srgbClr val="4D4D4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0445" name="Freeform 8"/>
              <p:cNvSpPr>
                <a:spLocks/>
              </p:cNvSpPr>
              <p:nvPr/>
            </p:nvSpPr>
            <p:spPr bwMode="auto">
              <a:xfrm>
                <a:off x="2276" y="3690"/>
                <a:ext cx="16" cy="360"/>
              </a:xfrm>
              <a:custGeom>
                <a:avLst/>
                <a:gdLst>
                  <a:gd name="T0" fmla="*/ 0 w 16"/>
                  <a:gd name="T1" fmla="*/ 360 h 360"/>
                  <a:gd name="T2" fmla="*/ 16 w 16"/>
                  <a:gd name="T3" fmla="*/ 0 h 360"/>
                  <a:gd name="T4" fmla="*/ 0 60000 65536"/>
                  <a:gd name="T5" fmla="*/ 0 60000 65536"/>
                  <a:gd name="T6" fmla="*/ 0 w 16"/>
                  <a:gd name="T7" fmla="*/ 0 h 360"/>
                  <a:gd name="T8" fmla="*/ 16 w 16"/>
                  <a:gd name="T9" fmla="*/ 360 h 3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6" h="360">
                    <a:moveTo>
                      <a:pt x="0" y="360"/>
                    </a:moveTo>
                    <a:lnTo>
                      <a:pt x="16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6" name="Rectangle 9"/>
              <p:cNvSpPr>
                <a:spLocks noChangeArrowheads="1"/>
              </p:cNvSpPr>
              <p:nvPr/>
            </p:nvSpPr>
            <p:spPr bwMode="auto">
              <a:xfrm>
                <a:off x="2112" y="3600"/>
                <a:ext cx="336" cy="4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47" name="Oval 10"/>
              <p:cNvSpPr>
                <a:spLocks noChangeArrowheads="1"/>
              </p:cNvSpPr>
              <p:nvPr/>
            </p:nvSpPr>
            <p:spPr bwMode="auto">
              <a:xfrm>
                <a:off x="2256" y="3600"/>
                <a:ext cx="96" cy="48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48" name="Line 11"/>
              <p:cNvSpPr>
                <a:spLocks noChangeShapeType="1"/>
              </p:cNvSpPr>
              <p:nvPr/>
            </p:nvSpPr>
            <p:spPr bwMode="auto">
              <a:xfrm>
                <a:off x="2304" y="360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9" name="Freeform 12"/>
              <p:cNvSpPr>
                <a:spLocks/>
              </p:cNvSpPr>
              <p:nvPr/>
            </p:nvSpPr>
            <p:spPr bwMode="auto">
              <a:xfrm>
                <a:off x="2056" y="3648"/>
                <a:ext cx="104" cy="130"/>
              </a:xfrm>
              <a:custGeom>
                <a:avLst/>
                <a:gdLst>
                  <a:gd name="T0" fmla="*/ 56 w 104"/>
                  <a:gd name="T1" fmla="*/ 0 h 130"/>
                  <a:gd name="T2" fmla="*/ 104 w 104"/>
                  <a:gd name="T3" fmla="*/ 0 h 130"/>
                  <a:gd name="T4" fmla="*/ 52 w 104"/>
                  <a:gd name="T5" fmla="*/ 78 h 130"/>
                  <a:gd name="T6" fmla="*/ 0 w 104"/>
                  <a:gd name="T7" fmla="*/ 130 h 130"/>
                  <a:gd name="T8" fmla="*/ 24 w 104"/>
                  <a:gd name="T9" fmla="*/ 58 h 130"/>
                  <a:gd name="T10" fmla="*/ 56 w 104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130"/>
                  <a:gd name="T20" fmla="*/ 104 w 104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130">
                    <a:moveTo>
                      <a:pt x="56" y="0"/>
                    </a:moveTo>
                    <a:lnTo>
                      <a:pt x="104" y="0"/>
                    </a:lnTo>
                    <a:lnTo>
                      <a:pt x="52" y="78"/>
                    </a:lnTo>
                    <a:lnTo>
                      <a:pt x="0" y="130"/>
                    </a:lnTo>
                    <a:lnTo>
                      <a:pt x="24" y="5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0" name="Freeform 13"/>
              <p:cNvSpPr>
                <a:spLocks/>
              </p:cNvSpPr>
              <p:nvPr/>
            </p:nvSpPr>
            <p:spPr bwMode="auto">
              <a:xfrm>
                <a:off x="2400" y="3648"/>
                <a:ext cx="96" cy="134"/>
              </a:xfrm>
              <a:custGeom>
                <a:avLst/>
                <a:gdLst>
                  <a:gd name="T0" fmla="*/ 48 w 96"/>
                  <a:gd name="T1" fmla="*/ 0 h 134"/>
                  <a:gd name="T2" fmla="*/ 0 w 96"/>
                  <a:gd name="T3" fmla="*/ 0 h 134"/>
                  <a:gd name="T4" fmla="*/ 44 w 96"/>
                  <a:gd name="T5" fmla="*/ 82 h 134"/>
                  <a:gd name="T6" fmla="*/ 96 w 96"/>
                  <a:gd name="T7" fmla="*/ 134 h 134"/>
                  <a:gd name="T8" fmla="*/ 80 w 96"/>
                  <a:gd name="T9" fmla="*/ 58 h 134"/>
                  <a:gd name="T10" fmla="*/ 48 w 96"/>
                  <a:gd name="T11" fmla="*/ 0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134"/>
                  <a:gd name="T20" fmla="*/ 96 w 96"/>
                  <a:gd name="T21" fmla="*/ 134 h 1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134">
                    <a:moveTo>
                      <a:pt x="48" y="0"/>
                    </a:moveTo>
                    <a:lnTo>
                      <a:pt x="0" y="0"/>
                    </a:lnTo>
                    <a:lnTo>
                      <a:pt x="44" y="82"/>
                    </a:lnTo>
                    <a:lnTo>
                      <a:pt x="96" y="134"/>
                    </a:lnTo>
                    <a:lnTo>
                      <a:pt x="80" y="5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1" name="Rectangle 14"/>
              <p:cNvSpPr>
                <a:spLocks noChangeArrowheads="1"/>
              </p:cNvSpPr>
              <p:nvPr/>
            </p:nvSpPr>
            <p:spPr bwMode="auto">
              <a:xfrm>
                <a:off x="2160" y="3504"/>
                <a:ext cx="48" cy="48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52" name="Freeform 15"/>
              <p:cNvSpPr>
                <a:spLocks/>
              </p:cNvSpPr>
              <p:nvPr/>
            </p:nvSpPr>
            <p:spPr bwMode="auto">
              <a:xfrm>
                <a:off x="2400" y="3385"/>
                <a:ext cx="159" cy="315"/>
              </a:xfrm>
              <a:custGeom>
                <a:avLst/>
                <a:gdLst>
                  <a:gd name="T0" fmla="*/ 0 w 159"/>
                  <a:gd name="T1" fmla="*/ 5 h 315"/>
                  <a:gd name="T2" fmla="*/ 66 w 159"/>
                  <a:gd name="T3" fmla="*/ 29 h 315"/>
                  <a:gd name="T4" fmla="*/ 138 w 159"/>
                  <a:gd name="T5" fmla="*/ 84 h 315"/>
                  <a:gd name="T6" fmla="*/ 148 w 159"/>
                  <a:gd name="T7" fmla="*/ 145 h 315"/>
                  <a:gd name="T8" fmla="*/ 152 w 159"/>
                  <a:gd name="T9" fmla="*/ 185 h 315"/>
                  <a:gd name="T10" fmla="*/ 159 w 159"/>
                  <a:gd name="T11" fmla="*/ 243 h 315"/>
                  <a:gd name="T12" fmla="*/ 152 w 159"/>
                  <a:gd name="T13" fmla="*/ 289 h 315"/>
                  <a:gd name="T14" fmla="*/ 129 w 159"/>
                  <a:gd name="T15" fmla="*/ 305 h 315"/>
                  <a:gd name="T16" fmla="*/ 105 w 159"/>
                  <a:gd name="T17" fmla="*/ 308 h 315"/>
                  <a:gd name="T18" fmla="*/ 84 w 159"/>
                  <a:gd name="T19" fmla="*/ 313 h 315"/>
                  <a:gd name="T20" fmla="*/ 72 w 159"/>
                  <a:gd name="T21" fmla="*/ 297 h 315"/>
                  <a:gd name="T22" fmla="*/ 52 w 159"/>
                  <a:gd name="T23" fmla="*/ 261 h 315"/>
                  <a:gd name="T24" fmla="*/ 52 w 159"/>
                  <a:gd name="T25" fmla="*/ 221 h 315"/>
                  <a:gd name="T26" fmla="*/ 48 w 159"/>
                  <a:gd name="T27" fmla="*/ 193 h 315"/>
                  <a:gd name="T28" fmla="*/ 48 w 159"/>
                  <a:gd name="T29" fmla="*/ 161 h 315"/>
                  <a:gd name="T30" fmla="*/ 36 w 159"/>
                  <a:gd name="T31" fmla="*/ 117 h 315"/>
                  <a:gd name="T32" fmla="*/ 20 w 159"/>
                  <a:gd name="T33" fmla="*/ 77 h 315"/>
                  <a:gd name="T34" fmla="*/ 0 w 159"/>
                  <a:gd name="T35" fmla="*/ 5 h 31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315"/>
                  <a:gd name="T56" fmla="*/ 159 w 159"/>
                  <a:gd name="T57" fmla="*/ 315 h 31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315">
                    <a:moveTo>
                      <a:pt x="0" y="5"/>
                    </a:moveTo>
                    <a:cubicBezTo>
                      <a:pt x="6" y="0"/>
                      <a:pt x="43" y="16"/>
                      <a:pt x="66" y="29"/>
                    </a:cubicBezTo>
                    <a:cubicBezTo>
                      <a:pt x="89" y="42"/>
                      <a:pt x="124" y="65"/>
                      <a:pt x="138" y="84"/>
                    </a:cubicBezTo>
                    <a:cubicBezTo>
                      <a:pt x="151" y="103"/>
                      <a:pt x="146" y="128"/>
                      <a:pt x="148" y="145"/>
                    </a:cubicBezTo>
                    <a:cubicBezTo>
                      <a:pt x="151" y="163"/>
                      <a:pt x="150" y="169"/>
                      <a:pt x="152" y="185"/>
                    </a:cubicBezTo>
                    <a:cubicBezTo>
                      <a:pt x="154" y="202"/>
                      <a:pt x="159" y="226"/>
                      <a:pt x="159" y="243"/>
                    </a:cubicBezTo>
                    <a:cubicBezTo>
                      <a:pt x="159" y="260"/>
                      <a:pt x="157" y="279"/>
                      <a:pt x="152" y="289"/>
                    </a:cubicBezTo>
                    <a:cubicBezTo>
                      <a:pt x="147" y="299"/>
                      <a:pt x="137" y="302"/>
                      <a:pt x="129" y="305"/>
                    </a:cubicBezTo>
                    <a:cubicBezTo>
                      <a:pt x="121" y="308"/>
                      <a:pt x="112" y="307"/>
                      <a:pt x="105" y="308"/>
                    </a:cubicBezTo>
                    <a:cubicBezTo>
                      <a:pt x="98" y="309"/>
                      <a:pt x="89" y="315"/>
                      <a:pt x="84" y="313"/>
                    </a:cubicBezTo>
                    <a:cubicBezTo>
                      <a:pt x="79" y="311"/>
                      <a:pt x="77" y="306"/>
                      <a:pt x="72" y="297"/>
                    </a:cubicBezTo>
                    <a:cubicBezTo>
                      <a:pt x="67" y="288"/>
                      <a:pt x="55" y="274"/>
                      <a:pt x="52" y="261"/>
                    </a:cubicBezTo>
                    <a:cubicBezTo>
                      <a:pt x="49" y="248"/>
                      <a:pt x="53" y="232"/>
                      <a:pt x="52" y="221"/>
                    </a:cubicBezTo>
                    <a:cubicBezTo>
                      <a:pt x="51" y="210"/>
                      <a:pt x="49" y="203"/>
                      <a:pt x="48" y="193"/>
                    </a:cubicBezTo>
                    <a:cubicBezTo>
                      <a:pt x="47" y="183"/>
                      <a:pt x="50" y="174"/>
                      <a:pt x="48" y="161"/>
                    </a:cubicBezTo>
                    <a:cubicBezTo>
                      <a:pt x="46" y="148"/>
                      <a:pt x="41" y="131"/>
                      <a:pt x="36" y="117"/>
                    </a:cubicBezTo>
                    <a:cubicBezTo>
                      <a:pt x="31" y="103"/>
                      <a:pt x="26" y="96"/>
                      <a:pt x="20" y="77"/>
                    </a:cubicBezTo>
                    <a:cubicBezTo>
                      <a:pt x="14" y="58"/>
                      <a:pt x="4" y="20"/>
                      <a:pt x="0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3" name="Freeform 16"/>
              <p:cNvSpPr>
                <a:spLocks/>
              </p:cNvSpPr>
              <p:nvPr/>
            </p:nvSpPr>
            <p:spPr bwMode="auto">
              <a:xfrm>
                <a:off x="2460" y="3614"/>
                <a:ext cx="120" cy="84"/>
              </a:xfrm>
              <a:custGeom>
                <a:avLst/>
                <a:gdLst>
                  <a:gd name="T0" fmla="*/ 116 w 120"/>
                  <a:gd name="T1" fmla="*/ 0 h 84"/>
                  <a:gd name="T2" fmla="*/ 112 w 120"/>
                  <a:gd name="T3" fmla="*/ 0 h 84"/>
                  <a:gd name="T4" fmla="*/ 120 w 120"/>
                  <a:gd name="T5" fmla="*/ 60 h 84"/>
                  <a:gd name="T6" fmla="*/ 24 w 120"/>
                  <a:gd name="T7" fmla="*/ 84 h 84"/>
                  <a:gd name="T8" fmla="*/ 0 w 120"/>
                  <a:gd name="T9" fmla="*/ 44 h 84"/>
                  <a:gd name="T10" fmla="*/ 0 w 120"/>
                  <a:gd name="T11" fmla="*/ 48 h 84"/>
                  <a:gd name="T12" fmla="*/ 116 w 120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84"/>
                  <a:gd name="T23" fmla="*/ 120 w 120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84">
                    <a:moveTo>
                      <a:pt x="116" y="0"/>
                    </a:moveTo>
                    <a:lnTo>
                      <a:pt x="112" y="0"/>
                    </a:lnTo>
                    <a:lnTo>
                      <a:pt x="120" y="60"/>
                    </a:lnTo>
                    <a:lnTo>
                      <a:pt x="24" y="8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4" name="Freeform 17"/>
              <p:cNvSpPr>
                <a:spLocks/>
              </p:cNvSpPr>
              <p:nvPr/>
            </p:nvSpPr>
            <p:spPr bwMode="auto">
              <a:xfrm>
                <a:off x="2002" y="3374"/>
                <a:ext cx="170" cy="322"/>
              </a:xfrm>
              <a:custGeom>
                <a:avLst/>
                <a:gdLst>
                  <a:gd name="T0" fmla="*/ 170 w 170"/>
                  <a:gd name="T1" fmla="*/ 8 h 322"/>
                  <a:gd name="T2" fmla="*/ 93 w 170"/>
                  <a:gd name="T3" fmla="*/ 36 h 322"/>
                  <a:gd name="T4" fmla="*/ 21 w 170"/>
                  <a:gd name="T5" fmla="*/ 91 h 322"/>
                  <a:gd name="T6" fmla="*/ 11 w 170"/>
                  <a:gd name="T7" fmla="*/ 152 h 322"/>
                  <a:gd name="T8" fmla="*/ 7 w 170"/>
                  <a:gd name="T9" fmla="*/ 192 h 322"/>
                  <a:gd name="T10" fmla="*/ 0 w 170"/>
                  <a:gd name="T11" fmla="*/ 250 h 322"/>
                  <a:gd name="T12" fmla="*/ 7 w 170"/>
                  <a:gd name="T13" fmla="*/ 296 h 322"/>
                  <a:gd name="T14" fmla="*/ 30 w 170"/>
                  <a:gd name="T15" fmla="*/ 312 h 322"/>
                  <a:gd name="T16" fmla="*/ 54 w 170"/>
                  <a:gd name="T17" fmla="*/ 315 h 322"/>
                  <a:gd name="T18" fmla="*/ 75 w 170"/>
                  <a:gd name="T19" fmla="*/ 320 h 322"/>
                  <a:gd name="T20" fmla="*/ 87 w 170"/>
                  <a:gd name="T21" fmla="*/ 304 h 322"/>
                  <a:gd name="T22" fmla="*/ 107 w 170"/>
                  <a:gd name="T23" fmla="*/ 268 h 322"/>
                  <a:gd name="T24" fmla="*/ 107 w 170"/>
                  <a:gd name="T25" fmla="*/ 228 h 322"/>
                  <a:gd name="T26" fmla="*/ 111 w 170"/>
                  <a:gd name="T27" fmla="*/ 200 h 322"/>
                  <a:gd name="T28" fmla="*/ 111 w 170"/>
                  <a:gd name="T29" fmla="*/ 168 h 322"/>
                  <a:gd name="T30" fmla="*/ 123 w 170"/>
                  <a:gd name="T31" fmla="*/ 124 h 322"/>
                  <a:gd name="T32" fmla="*/ 154 w 170"/>
                  <a:gd name="T33" fmla="*/ 76 h 322"/>
                  <a:gd name="T34" fmla="*/ 170 w 170"/>
                  <a:gd name="T35" fmla="*/ 8 h 3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70"/>
                  <a:gd name="T55" fmla="*/ 0 h 322"/>
                  <a:gd name="T56" fmla="*/ 170 w 170"/>
                  <a:gd name="T57" fmla="*/ 322 h 32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70" h="322">
                    <a:moveTo>
                      <a:pt x="170" y="8"/>
                    </a:moveTo>
                    <a:cubicBezTo>
                      <a:pt x="162" y="0"/>
                      <a:pt x="118" y="22"/>
                      <a:pt x="93" y="36"/>
                    </a:cubicBezTo>
                    <a:cubicBezTo>
                      <a:pt x="68" y="50"/>
                      <a:pt x="35" y="72"/>
                      <a:pt x="21" y="91"/>
                    </a:cubicBezTo>
                    <a:cubicBezTo>
                      <a:pt x="8" y="110"/>
                      <a:pt x="13" y="135"/>
                      <a:pt x="11" y="152"/>
                    </a:cubicBezTo>
                    <a:cubicBezTo>
                      <a:pt x="8" y="170"/>
                      <a:pt x="9" y="176"/>
                      <a:pt x="7" y="192"/>
                    </a:cubicBezTo>
                    <a:cubicBezTo>
                      <a:pt x="5" y="209"/>
                      <a:pt x="0" y="233"/>
                      <a:pt x="0" y="250"/>
                    </a:cubicBezTo>
                    <a:cubicBezTo>
                      <a:pt x="0" y="267"/>
                      <a:pt x="2" y="286"/>
                      <a:pt x="7" y="296"/>
                    </a:cubicBezTo>
                    <a:cubicBezTo>
                      <a:pt x="12" y="306"/>
                      <a:pt x="22" y="309"/>
                      <a:pt x="30" y="312"/>
                    </a:cubicBezTo>
                    <a:cubicBezTo>
                      <a:pt x="38" y="315"/>
                      <a:pt x="47" y="314"/>
                      <a:pt x="54" y="315"/>
                    </a:cubicBezTo>
                    <a:cubicBezTo>
                      <a:pt x="61" y="316"/>
                      <a:pt x="70" y="322"/>
                      <a:pt x="75" y="320"/>
                    </a:cubicBezTo>
                    <a:cubicBezTo>
                      <a:pt x="80" y="318"/>
                      <a:pt x="82" y="313"/>
                      <a:pt x="87" y="304"/>
                    </a:cubicBezTo>
                    <a:cubicBezTo>
                      <a:pt x="92" y="295"/>
                      <a:pt x="104" y="281"/>
                      <a:pt x="107" y="268"/>
                    </a:cubicBezTo>
                    <a:cubicBezTo>
                      <a:pt x="110" y="255"/>
                      <a:pt x="106" y="239"/>
                      <a:pt x="107" y="228"/>
                    </a:cubicBezTo>
                    <a:cubicBezTo>
                      <a:pt x="108" y="217"/>
                      <a:pt x="110" y="210"/>
                      <a:pt x="111" y="200"/>
                    </a:cubicBezTo>
                    <a:cubicBezTo>
                      <a:pt x="112" y="190"/>
                      <a:pt x="109" y="181"/>
                      <a:pt x="111" y="168"/>
                    </a:cubicBezTo>
                    <a:cubicBezTo>
                      <a:pt x="113" y="155"/>
                      <a:pt x="116" y="139"/>
                      <a:pt x="123" y="124"/>
                    </a:cubicBezTo>
                    <a:cubicBezTo>
                      <a:pt x="130" y="109"/>
                      <a:pt x="146" y="95"/>
                      <a:pt x="154" y="76"/>
                    </a:cubicBezTo>
                    <a:cubicBezTo>
                      <a:pt x="162" y="57"/>
                      <a:pt x="167" y="22"/>
                      <a:pt x="17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5" name="Freeform 18"/>
              <p:cNvSpPr>
                <a:spLocks/>
              </p:cNvSpPr>
              <p:nvPr/>
            </p:nvSpPr>
            <p:spPr bwMode="auto">
              <a:xfrm>
                <a:off x="1980" y="3618"/>
                <a:ext cx="112" cy="96"/>
              </a:xfrm>
              <a:custGeom>
                <a:avLst/>
                <a:gdLst>
                  <a:gd name="T0" fmla="*/ 4 w 112"/>
                  <a:gd name="T1" fmla="*/ 0 h 96"/>
                  <a:gd name="T2" fmla="*/ 4 w 112"/>
                  <a:gd name="T3" fmla="*/ 0 h 96"/>
                  <a:gd name="T4" fmla="*/ 0 w 112"/>
                  <a:gd name="T5" fmla="*/ 64 h 96"/>
                  <a:gd name="T6" fmla="*/ 92 w 112"/>
                  <a:gd name="T7" fmla="*/ 96 h 96"/>
                  <a:gd name="T8" fmla="*/ 108 w 112"/>
                  <a:gd name="T9" fmla="*/ 48 h 96"/>
                  <a:gd name="T10" fmla="*/ 112 w 112"/>
                  <a:gd name="T11" fmla="*/ 48 h 96"/>
                  <a:gd name="T12" fmla="*/ 4 w 112"/>
                  <a:gd name="T13" fmla="*/ 0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2"/>
                  <a:gd name="T22" fmla="*/ 0 h 96"/>
                  <a:gd name="T23" fmla="*/ 112 w 112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2" h="96">
                    <a:moveTo>
                      <a:pt x="4" y="0"/>
                    </a:moveTo>
                    <a:lnTo>
                      <a:pt x="4" y="0"/>
                    </a:lnTo>
                    <a:lnTo>
                      <a:pt x="0" y="64"/>
                    </a:lnTo>
                    <a:lnTo>
                      <a:pt x="92" y="96"/>
                    </a:lnTo>
                    <a:lnTo>
                      <a:pt x="108" y="48"/>
                    </a:lnTo>
                    <a:lnTo>
                      <a:pt x="112" y="4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6" name="Freeform 19"/>
              <p:cNvSpPr>
                <a:spLocks/>
              </p:cNvSpPr>
              <p:nvPr/>
            </p:nvSpPr>
            <p:spPr bwMode="auto">
              <a:xfrm>
                <a:off x="2208" y="3390"/>
                <a:ext cx="160" cy="96"/>
              </a:xfrm>
              <a:custGeom>
                <a:avLst/>
                <a:gdLst>
                  <a:gd name="T0" fmla="*/ 28 w 160"/>
                  <a:gd name="T1" fmla="*/ 4 h 96"/>
                  <a:gd name="T2" fmla="*/ 84 w 160"/>
                  <a:gd name="T3" fmla="*/ 32 h 96"/>
                  <a:gd name="T4" fmla="*/ 96 w 160"/>
                  <a:gd name="T5" fmla="*/ 20 h 96"/>
                  <a:gd name="T6" fmla="*/ 104 w 160"/>
                  <a:gd name="T7" fmla="*/ 0 h 96"/>
                  <a:gd name="T8" fmla="*/ 136 w 160"/>
                  <a:gd name="T9" fmla="*/ 4 h 96"/>
                  <a:gd name="T10" fmla="*/ 144 w 160"/>
                  <a:gd name="T11" fmla="*/ 32 h 96"/>
                  <a:gd name="T12" fmla="*/ 160 w 160"/>
                  <a:gd name="T13" fmla="*/ 60 h 96"/>
                  <a:gd name="T14" fmla="*/ 160 w 160"/>
                  <a:gd name="T15" fmla="*/ 84 h 96"/>
                  <a:gd name="T16" fmla="*/ 128 w 160"/>
                  <a:gd name="T17" fmla="*/ 92 h 96"/>
                  <a:gd name="T18" fmla="*/ 100 w 160"/>
                  <a:gd name="T19" fmla="*/ 92 h 96"/>
                  <a:gd name="T20" fmla="*/ 56 w 160"/>
                  <a:gd name="T21" fmla="*/ 96 h 96"/>
                  <a:gd name="T22" fmla="*/ 12 w 160"/>
                  <a:gd name="T23" fmla="*/ 84 h 96"/>
                  <a:gd name="T24" fmla="*/ 0 w 160"/>
                  <a:gd name="T25" fmla="*/ 66 h 96"/>
                  <a:gd name="T26" fmla="*/ 28 w 160"/>
                  <a:gd name="T27" fmla="*/ 4 h 9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0"/>
                  <a:gd name="T43" fmla="*/ 0 h 96"/>
                  <a:gd name="T44" fmla="*/ 160 w 160"/>
                  <a:gd name="T45" fmla="*/ 96 h 9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0" h="96">
                    <a:moveTo>
                      <a:pt x="28" y="4"/>
                    </a:moveTo>
                    <a:lnTo>
                      <a:pt x="84" y="32"/>
                    </a:lnTo>
                    <a:lnTo>
                      <a:pt x="96" y="20"/>
                    </a:lnTo>
                    <a:lnTo>
                      <a:pt x="104" y="0"/>
                    </a:lnTo>
                    <a:lnTo>
                      <a:pt x="136" y="4"/>
                    </a:lnTo>
                    <a:lnTo>
                      <a:pt x="144" y="32"/>
                    </a:lnTo>
                    <a:lnTo>
                      <a:pt x="160" y="60"/>
                    </a:lnTo>
                    <a:lnTo>
                      <a:pt x="160" y="84"/>
                    </a:lnTo>
                    <a:lnTo>
                      <a:pt x="128" y="92"/>
                    </a:lnTo>
                    <a:lnTo>
                      <a:pt x="100" y="92"/>
                    </a:lnTo>
                    <a:lnTo>
                      <a:pt x="56" y="96"/>
                    </a:lnTo>
                    <a:lnTo>
                      <a:pt x="12" y="84"/>
                    </a:lnTo>
                    <a:lnTo>
                      <a:pt x="0" y="66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7" name="Freeform 20"/>
              <p:cNvSpPr>
                <a:spLocks/>
              </p:cNvSpPr>
              <p:nvPr/>
            </p:nvSpPr>
            <p:spPr bwMode="auto">
              <a:xfrm>
                <a:off x="2220" y="3360"/>
                <a:ext cx="63" cy="94"/>
              </a:xfrm>
              <a:custGeom>
                <a:avLst/>
                <a:gdLst>
                  <a:gd name="T0" fmla="*/ 24 w 63"/>
                  <a:gd name="T1" fmla="*/ 0 h 94"/>
                  <a:gd name="T2" fmla="*/ 13 w 63"/>
                  <a:gd name="T3" fmla="*/ 11 h 94"/>
                  <a:gd name="T4" fmla="*/ 0 w 63"/>
                  <a:gd name="T5" fmla="*/ 22 h 94"/>
                  <a:gd name="T6" fmla="*/ 24 w 63"/>
                  <a:gd name="T7" fmla="*/ 94 h 94"/>
                  <a:gd name="T8" fmla="*/ 63 w 63"/>
                  <a:gd name="T9" fmla="*/ 54 h 94"/>
                  <a:gd name="T10" fmla="*/ 17 w 63"/>
                  <a:gd name="T11" fmla="*/ 7 h 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94"/>
                  <a:gd name="T20" fmla="*/ 63 w 63"/>
                  <a:gd name="T21" fmla="*/ 94 h 9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94">
                    <a:moveTo>
                      <a:pt x="24" y="0"/>
                    </a:moveTo>
                    <a:cubicBezTo>
                      <a:pt x="18" y="11"/>
                      <a:pt x="26" y="11"/>
                      <a:pt x="13" y="11"/>
                    </a:cubicBezTo>
                    <a:lnTo>
                      <a:pt x="0" y="22"/>
                    </a:lnTo>
                    <a:lnTo>
                      <a:pt x="24" y="94"/>
                    </a:lnTo>
                    <a:lnTo>
                      <a:pt x="63" y="54"/>
                    </a:lnTo>
                    <a:lnTo>
                      <a:pt x="17" y="7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8" name="Freeform 21"/>
              <p:cNvSpPr>
                <a:spLocks/>
              </p:cNvSpPr>
              <p:nvPr/>
            </p:nvSpPr>
            <p:spPr bwMode="auto">
              <a:xfrm>
                <a:off x="2292" y="3369"/>
                <a:ext cx="56" cy="81"/>
              </a:xfrm>
              <a:custGeom>
                <a:avLst/>
                <a:gdLst>
                  <a:gd name="T0" fmla="*/ 25 w 56"/>
                  <a:gd name="T1" fmla="*/ 0 h 81"/>
                  <a:gd name="T2" fmla="*/ 36 w 56"/>
                  <a:gd name="T3" fmla="*/ 11 h 81"/>
                  <a:gd name="T4" fmla="*/ 56 w 56"/>
                  <a:gd name="T5" fmla="*/ 9 h 81"/>
                  <a:gd name="T6" fmla="*/ 40 w 56"/>
                  <a:gd name="T7" fmla="*/ 81 h 81"/>
                  <a:gd name="T8" fmla="*/ 0 w 56"/>
                  <a:gd name="T9" fmla="*/ 49 h 81"/>
                  <a:gd name="T10" fmla="*/ 32 w 56"/>
                  <a:gd name="T11" fmla="*/ 7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1"/>
                  <a:gd name="T20" fmla="*/ 56 w 5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1">
                    <a:moveTo>
                      <a:pt x="25" y="0"/>
                    </a:moveTo>
                    <a:cubicBezTo>
                      <a:pt x="31" y="11"/>
                      <a:pt x="23" y="11"/>
                      <a:pt x="36" y="11"/>
                    </a:cubicBezTo>
                    <a:lnTo>
                      <a:pt x="56" y="9"/>
                    </a:lnTo>
                    <a:lnTo>
                      <a:pt x="40" y="81"/>
                    </a:lnTo>
                    <a:lnTo>
                      <a:pt x="0" y="49"/>
                    </a:lnTo>
                    <a:lnTo>
                      <a:pt x="32" y="7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4" name="AutoShape 37"/>
          <p:cNvSpPr>
            <a:spLocks noChangeArrowheads="1"/>
          </p:cNvSpPr>
          <p:nvPr/>
        </p:nvSpPr>
        <p:spPr bwMode="auto">
          <a:xfrm>
            <a:off x="2571736" y="0"/>
            <a:ext cx="4000528" cy="1041400"/>
          </a:xfrm>
          <a:prstGeom prst="wedgeEllipseCallout">
            <a:avLst>
              <a:gd name="adj1" fmla="val -63996"/>
              <a:gd name="adj2" fmla="val 3978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Я вспомнил…</a:t>
            </a:r>
          </a:p>
          <a:p>
            <a:pPr algn="ctr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115" name="AutoShape 37"/>
          <p:cNvSpPr>
            <a:spLocks noChangeArrowheads="1"/>
          </p:cNvSpPr>
          <p:nvPr/>
        </p:nvSpPr>
        <p:spPr bwMode="auto">
          <a:xfrm rot="1564093">
            <a:off x="3815147" y="5168027"/>
            <a:ext cx="3929090" cy="1041400"/>
          </a:xfrm>
          <a:prstGeom prst="wedgeEllipseCallout">
            <a:avLst>
              <a:gd name="adj1" fmla="val -51086"/>
              <a:gd name="adj2" fmla="val 74716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CC"/>
                </a:solidFill>
                <a:latin typeface="Arial" pitchFamily="34" charset="0"/>
              </a:rPr>
              <a:t>Я научилась</a:t>
            </a:r>
          </a:p>
        </p:txBody>
      </p:sp>
      <p:sp>
        <p:nvSpPr>
          <p:cNvPr id="116" name="AutoShape 37"/>
          <p:cNvSpPr>
            <a:spLocks noChangeArrowheads="1"/>
          </p:cNvSpPr>
          <p:nvPr/>
        </p:nvSpPr>
        <p:spPr bwMode="auto">
          <a:xfrm>
            <a:off x="2285984" y="3357562"/>
            <a:ext cx="4286280" cy="1041400"/>
          </a:xfrm>
          <a:prstGeom prst="wedgeEllipseCallout">
            <a:avLst>
              <a:gd name="adj1" fmla="val -47731"/>
              <a:gd name="adj2" fmla="val 61736"/>
            </a:avLst>
          </a:prstGeom>
          <a:gradFill flip="none" rotWithShape="1">
            <a:gsLst>
              <a:gs pos="0">
                <a:srgbClr val="97FFD5">
                  <a:shade val="30000"/>
                  <a:satMod val="115000"/>
                </a:srgbClr>
              </a:gs>
              <a:gs pos="50000">
                <a:srgbClr val="97FFD5">
                  <a:shade val="67500"/>
                  <a:satMod val="115000"/>
                </a:srgbClr>
              </a:gs>
              <a:gs pos="100000">
                <a:srgbClr val="97FFD5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3200" dirty="0">
                <a:solidFill>
                  <a:srgbClr val="0000CC"/>
                </a:solidFill>
                <a:latin typeface="Arial" pitchFamily="34" charset="0"/>
              </a:rPr>
              <a:t>Я задумался… </a:t>
            </a:r>
          </a:p>
        </p:txBody>
      </p:sp>
      <p:sp>
        <p:nvSpPr>
          <p:cNvPr id="60441" name="AutoShape 55"/>
          <p:cNvSpPr>
            <a:spLocks noChangeArrowheads="1"/>
          </p:cNvSpPr>
          <p:nvPr/>
        </p:nvSpPr>
        <p:spPr bwMode="auto">
          <a:xfrm rot="1072940">
            <a:off x="-122238" y="2314575"/>
            <a:ext cx="3489326" cy="969963"/>
          </a:xfrm>
          <a:prstGeom prst="cloudCallout">
            <a:avLst>
              <a:gd name="adj1" fmla="val 1176"/>
              <a:gd name="adj2" fmla="val 126472"/>
            </a:avLst>
          </a:prstGeom>
          <a:gradFill rotWithShape="1">
            <a:gsLst>
              <a:gs pos="0">
                <a:srgbClr val="985C91"/>
              </a:gs>
              <a:gs pos="50000">
                <a:srgbClr val="DB87D1"/>
              </a:gs>
              <a:gs pos="100000">
                <a:srgbClr val="FFA2F9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3200">
                <a:solidFill>
                  <a:srgbClr val="002060"/>
                </a:solidFill>
              </a:rPr>
              <a:t>Мне …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8" descr="D:\Dia\Картинки\для презентаций\BDRLC08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500063" y="642938"/>
            <a:ext cx="3492500" cy="11525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rgbClr val="FF0000"/>
                </a:solidFill>
                <a:cs typeface="Arial" charset="0"/>
              </a:rPr>
              <a:t>Домашнее задание</a:t>
            </a:r>
          </a:p>
        </p:txBody>
      </p: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4572000" y="785813"/>
            <a:ext cx="378142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3600"/>
              <a:t>.</a:t>
            </a:r>
            <a:r>
              <a:rPr lang="ru-RU" sz="3600" b="1">
                <a:solidFill>
                  <a:srgbClr val="1B159B"/>
                </a:solidFill>
              </a:rPr>
              <a:t>1.</a:t>
            </a:r>
            <a:r>
              <a:rPr lang="ru-RU" sz="3600" b="1"/>
              <a:t>  </a:t>
            </a:r>
            <a:r>
              <a:rPr lang="ru-RU" sz="3600" b="1">
                <a:solidFill>
                  <a:srgbClr val="1B159B"/>
                </a:solidFill>
              </a:rPr>
              <a:t>Перечитать стихотворение</a:t>
            </a:r>
          </a:p>
          <a:p>
            <a:endParaRPr lang="ru-RU" sz="3600" b="1">
              <a:solidFill>
                <a:srgbClr val="1B159B"/>
              </a:solidFill>
            </a:endParaRPr>
          </a:p>
          <a:p>
            <a:r>
              <a:rPr lang="ru-RU" sz="3600" b="1">
                <a:solidFill>
                  <a:srgbClr val="1B159B"/>
                </a:solidFill>
              </a:rPr>
              <a:t>2. Ответить на</a:t>
            </a:r>
          </a:p>
          <a:p>
            <a:r>
              <a:rPr lang="ru-RU" sz="3600" b="1">
                <a:solidFill>
                  <a:srgbClr val="1B159B"/>
                </a:solidFill>
              </a:rPr>
              <a:t>вопросы </a:t>
            </a:r>
          </a:p>
          <a:p>
            <a:r>
              <a:rPr lang="ru-RU" sz="3600" b="1">
                <a:solidFill>
                  <a:srgbClr val="1B159B"/>
                </a:solidFill>
              </a:rPr>
              <a:t>3-6 (стр. 134)</a:t>
            </a:r>
          </a:p>
          <a:p>
            <a: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ru-RU" sz="3600"/>
          </a:p>
        </p:txBody>
      </p:sp>
      <p:pic>
        <p:nvPicPr>
          <p:cNvPr id="61445" name="Picture 5" descr="C41-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928813"/>
            <a:ext cx="3286125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!мама\Презентации\Диафильм без текста\img074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15438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!мама\Презентации\Диафильм без текста\img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5263" y="0"/>
            <a:ext cx="9353551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43" name="Picture 5" descr="img073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44450"/>
            <a:ext cx="9793288" cy="718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!мама\Презентации\Диафильм без текста\img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1530</TotalTime>
  <Words>189</Words>
  <Application>Microsoft Office PowerPoint</Application>
  <PresentationFormat>Экран (4:3)</PresentationFormat>
  <Paragraphs>56</Paragraphs>
  <Slides>58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8" baseType="lpstr">
      <vt:lpstr>Arial</vt:lpstr>
      <vt:lpstr>Times New Roman</vt:lpstr>
      <vt:lpstr>Wingdings 2</vt:lpstr>
      <vt:lpstr>Wingdings</vt:lpstr>
      <vt:lpstr>Wingdings 3</vt:lpstr>
      <vt:lpstr>Calibri</vt:lpstr>
      <vt:lpstr>Arial Black</vt:lpstr>
      <vt:lpstr>Book Antiqua</vt:lpstr>
      <vt:lpstr>Monotype Corsiva</vt:lpstr>
      <vt:lpstr>Апекс</vt:lpstr>
      <vt:lpstr>Слайд 1</vt:lpstr>
      <vt:lpstr>Слайд 2</vt:lpstr>
      <vt:lpstr>Николай Алексеевич Некрасов (1821 – 1878)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Физкультминутка  для глаз 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Жизнь крестьянских детей</vt:lpstr>
      <vt:lpstr>Слайд 48</vt:lpstr>
      <vt:lpstr>Слайд 49</vt:lpstr>
      <vt:lpstr>Крепостное право (крепостничество)</vt:lpstr>
      <vt:lpstr>Николай Алексеевич Некрасов (1821 – 1878)</vt:lpstr>
      <vt:lpstr>Стихотворение «Крестьянские дети»</vt:lpstr>
      <vt:lpstr>Слайд 53</vt:lpstr>
      <vt:lpstr>Слайд 54</vt:lpstr>
      <vt:lpstr>Слайд 55</vt:lpstr>
      <vt:lpstr>Слайд 56</vt:lpstr>
      <vt:lpstr>Слайд 57</vt:lpstr>
      <vt:lpstr>Слайд 58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Admin</cp:lastModifiedBy>
  <cp:revision>155</cp:revision>
  <dcterms:created xsi:type="dcterms:W3CDTF">2009-11-10T15:14:27Z</dcterms:created>
  <dcterms:modified xsi:type="dcterms:W3CDTF">2011-02-21T17:12:10Z</dcterms:modified>
</cp:coreProperties>
</file>